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63" r:id="rId2"/>
    <p:sldId id="260" r:id="rId3"/>
    <p:sldId id="261" r:id="rId4"/>
    <p:sldId id="262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67" r:id="rId14"/>
    <p:sldId id="274" r:id="rId15"/>
    <p:sldId id="276" r:id="rId16"/>
    <p:sldId id="277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093"/>
    <a:srgbClr val="173A8D"/>
    <a:srgbClr val="129481"/>
    <a:srgbClr val="0F2741"/>
    <a:srgbClr val="001736"/>
    <a:srgbClr val="003374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C98D5-4C86-46E1-87A4-D56B54203B1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7ADDCD1-D801-40C0-BCA7-3D7374405EA4}">
      <dgm:prSet phldrT="[Текст]" custT="1"/>
      <dgm:spPr/>
      <dgm:t>
        <a:bodyPr/>
        <a:lstStyle/>
        <a:p>
          <a:pPr algn="ctr"/>
          <a:r>
            <a:rPr lang="ru-RU" sz="2000" dirty="0" smtClean="0"/>
            <a:t>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разновозрастной коллектив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AEB709CC-329D-4FD2-A154-E41956BCCA07}" type="parTrans" cxnId="{07C4410F-6AB9-42E1-BE87-CE636DE144ED}">
      <dgm:prSet/>
      <dgm:spPr/>
      <dgm:t>
        <a:bodyPr/>
        <a:lstStyle/>
        <a:p>
          <a:endParaRPr lang="ru-RU"/>
        </a:p>
      </dgm:t>
    </dgm:pt>
    <dgm:pt modelId="{DA4EE56A-9206-4F1C-9CE3-2436250CF031}" type="sibTrans" cxnId="{07C4410F-6AB9-42E1-BE87-CE636DE144ED}">
      <dgm:prSet/>
      <dgm:spPr/>
      <dgm:t>
        <a:bodyPr/>
        <a:lstStyle/>
        <a:p>
          <a:endParaRPr lang="ru-RU"/>
        </a:p>
      </dgm:t>
    </dgm:pt>
    <dgm:pt modelId="{4F369682-688F-4734-911F-D8CE48BCCCCD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Arial" pitchFamily="34" charset="0"/>
              <a:cs typeface="Arial" pitchFamily="34" charset="0"/>
            </a:rPr>
            <a:t>Своеобразие участников образовательных отношений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389967E0-25C5-4F2C-835A-602A257E1F13}" type="parTrans" cxnId="{F56D6E9B-3B61-4C3F-B89C-7865344D0A08}">
      <dgm:prSet/>
      <dgm:spPr/>
      <dgm:t>
        <a:bodyPr/>
        <a:lstStyle/>
        <a:p>
          <a:endParaRPr lang="ru-RU"/>
        </a:p>
      </dgm:t>
    </dgm:pt>
    <dgm:pt modelId="{6F621081-92B7-4FF6-8FBE-695CB2EA4088}" type="sibTrans" cxnId="{F56D6E9B-3B61-4C3F-B89C-7865344D0A08}">
      <dgm:prSet/>
      <dgm:spPr/>
      <dgm:t>
        <a:bodyPr/>
        <a:lstStyle/>
        <a:p>
          <a:endParaRPr lang="ru-RU"/>
        </a:p>
      </dgm:t>
    </dgm:pt>
    <dgm:pt modelId="{3C533F01-5465-49F1-82A9-F86723A9F349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Разный стаж работы в одном коллективе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44372FDE-D75D-4383-A248-C35AC58639C4}" type="parTrans" cxnId="{23B331EE-8150-4ADC-92D0-689FBDFB8E72}">
      <dgm:prSet/>
      <dgm:spPr/>
      <dgm:t>
        <a:bodyPr/>
        <a:lstStyle/>
        <a:p>
          <a:endParaRPr lang="ru-RU"/>
        </a:p>
      </dgm:t>
    </dgm:pt>
    <dgm:pt modelId="{FBB77D31-30DB-4043-9C9D-CCC81A5384BC}" type="sibTrans" cxnId="{23B331EE-8150-4ADC-92D0-689FBDFB8E72}">
      <dgm:prSet/>
      <dgm:spPr/>
      <dgm:t>
        <a:bodyPr/>
        <a:lstStyle/>
        <a:p>
          <a:endParaRPr lang="ru-RU"/>
        </a:p>
      </dgm:t>
    </dgm:pt>
    <dgm:pt modelId="{FEE8894B-1EEB-44A4-9A33-3E39E20BFC01}" type="pres">
      <dgm:prSet presAssocID="{888C98D5-4C86-46E1-87A4-D56B54203B10}" presName="arrowDiagram" presStyleCnt="0">
        <dgm:presLayoutVars>
          <dgm:chMax val="5"/>
          <dgm:dir/>
          <dgm:resizeHandles val="exact"/>
        </dgm:presLayoutVars>
      </dgm:prSet>
      <dgm:spPr/>
    </dgm:pt>
    <dgm:pt modelId="{78BCE00C-5C6F-4AD7-B128-A5924BA52BDF}" type="pres">
      <dgm:prSet presAssocID="{888C98D5-4C86-46E1-87A4-D56B54203B10}" presName="arrow" presStyleLbl="bgShp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6E9D7B11-7E65-4AF4-98CB-5378DF60B07E}" type="pres">
      <dgm:prSet presAssocID="{888C98D5-4C86-46E1-87A4-D56B54203B10}" presName="arrowDiagram3" presStyleCnt="0"/>
      <dgm:spPr/>
    </dgm:pt>
    <dgm:pt modelId="{F95308B4-4619-44D6-B176-EE2B4C61CA90}" type="pres">
      <dgm:prSet presAssocID="{37ADDCD1-D801-40C0-BCA7-3D7374405EA4}" presName="bullet3a" presStyleLbl="node1" presStyleIdx="0" presStyleCnt="3"/>
      <dgm:spPr/>
    </dgm:pt>
    <dgm:pt modelId="{2F74FA44-3114-4EA5-8CFF-9A4FB41E0000}" type="pres">
      <dgm:prSet presAssocID="{37ADDCD1-D801-40C0-BCA7-3D7374405EA4}" presName="textBox3a" presStyleLbl="revTx" presStyleIdx="0" presStyleCnt="3" custScaleX="169000" custScaleY="76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6DBE6-28FE-45E6-A27D-BE68A950EC71}" type="pres">
      <dgm:prSet presAssocID="{4F369682-688F-4734-911F-D8CE48BCCCCD}" presName="bullet3b" presStyleLbl="node1" presStyleIdx="1" presStyleCnt="3"/>
      <dgm:spPr/>
    </dgm:pt>
    <dgm:pt modelId="{627ABC66-7181-4172-A286-469391F6E690}" type="pres">
      <dgm:prSet presAssocID="{4F369682-688F-4734-911F-D8CE48BCCCCD}" presName="textBox3b" presStyleLbl="revTx" presStyleIdx="1" presStyleCnt="3" custScaleX="206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0F93C-D8FF-4DBE-B603-B75CD7D09ABD}" type="pres">
      <dgm:prSet presAssocID="{3C533F01-5465-49F1-82A9-F86723A9F349}" presName="bullet3c" presStyleLbl="node1" presStyleIdx="2" presStyleCnt="3"/>
      <dgm:spPr/>
    </dgm:pt>
    <dgm:pt modelId="{975339D7-4728-4077-8DBE-F24CEB072A4B}" type="pres">
      <dgm:prSet presAssocID="{3C533F01-5465-49F1-82A9-F86723A9F349}" presName="textBox3c" presStyleLbl="revTx" presStyleIdx="2" presStyleCnt="3" custScaleX="167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4410F-6AB9-42E1-BE87-CE636DE144ED}" srcId="{888C98D5-4C86-46E1-87A4-D56B54203B10}" destId="{37ADDCD1-D801-40C0-BCA7-3D7374405EA4}" srcOrd="0" destOrd="0" parTransId="{AEB709CC-329D-4FD2-A154-E41956BCCA07}" sibTransId="{DA4EE56A-9206-4F1C-9CE3-2436250CF031}"/>
    <dgm:cxn modelId="{BC5A53B3-850A-4EF2-94BD-018B6FA50D25}" type="presOf" srcId="{37ADDCD1-D801-40C0-BCA7-3D7374405EA4}" destId="{2F74FA44-3114-4EA5-8CFF-9A4FB41E0000}" srcOrd="0" destOrd="0" presId="urn:microsoft.com/office/officeart/2005/8/layout/arrow2"/>
    <dgm:cxn modelId="{CF43C926-6143-4E09-85B3-070201A1D840}" type="presOf" srcId="{888C98D5-4C86-46E1-87A4-D56B54203B10}" destId="{FEE8894B-1EEB-44A4-9A33-3E39E20BFC01}" srcOrd="0" destOrd="0" presId="urn:microsoft.com/office/officeart/2005/8/layout/arrow2"/>
    <dgm:cxn modelId="{23B331EE-8150-4ADC-92D0-689FBDFB8E72}" srcId="{888C98D5-4C86-46E1-87A4-D56B54203B10}" destId="{3C533F01-5465-49F1-82A9-F86723A9F349}" srcOrd="2" destOrd="0" parTransId="{44372FDE-D75D-4383-A248-C35AC58639C4}" sibTransId="{FBB77D31-30DB-4043-9C9D-CCC81A5384BC}"/>
    <dgm:cxn modelId="{F7CF2243-AEA3-42D7-A288-63CDFB3FF54C}" type="presOf" srcId="{3C533F01-5465-49F1-82A9-F86723A9F349}" destId="{975339D7-4728-4077-8DBE-F24CEB072A4B}" srcOrd="0" destOrd="0" presId="urn:microsoft.com/office/officeart/2005/8/layout/arrow2"/>
    <dgm:cxn modelId="{F56D6E9B-3B61-4C3F-B89C-7865344D0A08}" srcId="{888C98D5-4C86-46E1-87A4-D56B54203B10}" destId="{4F369682-688F-4734-911F-D8CE48BCCCCD}" srcOrd="1" destOrd="0" parTransId="{389967E0-25C5-4F2C-835A-602A257E1F13}" sibTransId="{6F621081-92B7-4FF6-8FBE-695CB2EA4088}"/>
    <dgm:cxn modelId="{ED4A7ADE-FC0B-4AF8-B3E9-F478AABAFCB5}" type="presOf" srcId="{4F369682-688F-4734-911F-D8CE48BCCCCD}" destId="{627ABC66-7181-4172-A286-469391F6E690}" srcOrd="0" destOrd="0" presId="urn:microsoft.com/office/officeart/2005/8/layout/arrow2"/>
    <dgm:cxn modelId="{CBD6157B-BDFD-43BD-A07E-6F8EB105BAF7}" type="presParOf" srcId="{FEE8894B-1EEB-44A4-9A33-3E39E20BFC01}" destId="{78BCE00C-5C6F-4AD7-B128-A5924BA52BDF}" srcOrd="0" destOrd="0" presId="urn:microsoft.com/office/officeart/2005/8/layout/arrow2"/>
    <dgm:cxn modelId="{38EAD8EF-34DD-4782-89C6-2F0049EEAA6A}" type="presParOf" srcId="{FEE8894B-1EEB-44A4-9A33-3E39E20BFC01}" destId="{6E9D7B11-7E65-4AF4-98CB-5378DF60B07E}" srcOrd="1" destOrd="0" presId="urn:microsoft.com/office/officeart/2005/8/layout/arrow2"/>
    <dgm:cxn modelId="{EABD293E-DD14-415A-82E3-DB782DAD3FD5}" type="presParOf" srcId="{6E9D7B11-7E65-4AF4-98CB-5378DF60B07E}" destId="{F95308B4-4619-44D6-B176-EE2B4C61CA90}" srcOrd="0" destOrd="0" presId="urn:microsoft.com/office/officeart/2005/8/layout/arrow2"/>
    <dgm:cxn modelId="{704DB73D-5B3B-454D-9F20-B510A2578F80}" type="presParOf" srcId="{6E9D7B11-7E65-4AF4-98CB-5378DF60B07E}" destId="{2F74FA44-3114-4EA5-8CFF-9A4FB41E0000}" srcOrd="1" destOrd="0" presId="urn:microsoft.com/office/officeart/2005/8/layout/arrow2"/>
    <dgm:cxn modelId="{C0AD8F8F-F3F5-4011-BE7C-252AD137DED7}" type="presParOf" srcId="{6E9D7B11-7E65-4AF4-98CB-5378DF60B07E}" destId="{1FA6DBE6-28FE-45E6-A27D-BE68A950EC71}" srcOrd="2" destOrd="0" presId="urn:microsoft.com/office/officeart/2005/8/layout/arrow2"/>
    <dgm:cxn modelId="{D387AF8A-0AB1-4267-99DC-96C060001F6B}" type="presParOf" srcId="{6E9D7B11-7E65-4AF4-98CB-5378DF60B07E}" destId="{627ABC66-7181-4172-A286-469391F6E690}" srcOrd="3" destOrd="0" presId="urn:microsoft.com/office/officeart/2005/8/layout/arrow2"/>
    <dgm:cxn modelId="{6ABB692B-A399-4D6E-B7F1-453B6B5D54D1}" type="presParOf" srcId="{6E9D7B11-7E65-4AF4-98CB-5378DF60B07E}" destId="{8E40F93C-D8FF-4DBE-B603-B75CD7D09ABD}" srcOrd="4" destOrd="0" presId="urn:microsoft.com/office/officeart/2005/8/layout/arrow2"/>
    <dgm:cxn modelId="{96C3B03C-505D-4EB8-80B9-05386946C693}" type="presParOf" srcId="{6E9D7B11-7E65-4AF4-98CB-5378DF60B07E}" destId="{975339D7-4728-4077-8DBE-F24CEB072A4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4C1133-7315-4F51-B1CA-19EB7C1EC4FE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DACD77E-F79C-42AB-9BEB-9BA6457B7ACF}">
      <dgm:prSet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развитие у сотрудников теплого чувства привязанности к работе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E544966-9A58-453D-882D-6F0AC2A4A0F3}" type="parTrans" cxnId="{4CA9413C-6E73-4FC0-B87A-522B5623990C}">
      <dgm:prSet/>
      <dgm:spPr/>
      <dgm:t>
        <a:bodyPr/>
        <a:lstStyle/>
        <a:p>
          <a:endParaRPr lang="ru-RU"/>
        </a:p>
      </dgm:t>
    </dgm:pt>
    <dgm:pt modelId="{E63FD08C-5730-4838-A676-02B521AD5679}" type="sibTrans" cxnId="{4CA9413C-6E73-4FC0-B87A-522B5623990C}">
      <dgm:prSet/>
      <dgm:spPr/>
      <dgm:t>
        <a:bodyPr/>
        <a:lstStyle/>
        <a:p>
          <a:endParaRPr lang="ru-RU"/>
        </a:p>
      </dgm:t>
    </dgm:pt>
    <dgm:pt modelId="{C2480944-7BDD-4A3B-8CD8-611A874758AB}">
      <dgm:prSet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latin typeface="Arial" pitchFamily="34" charset="0"/>
              <a:cs typeface="Arial" pitchFamily="34" charset="0"/>
            </a:rPr>
            <a:t>выработка установки «здоровый образ жизни». 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927D1DC-FD42-4677-A028-F54FD020E0BF}" type="parTrans" cxnId="{C87C1A14-4F37-4DA0-8FEB-374C2A1163D3}">
      <dgm:prSet/>
      <dgm:spPr/>
      <dgm:t>
        <a:bodyPr/>
        <a:lstStyle/>
        <a:p>
          <a:endParaRPr lang="ru-RU"/>
        </a:p>
      </dgm:t>
    </dgm:pt>
    <dgm:pt modelId="{E7770612-79F2-4A7D-9BD7-9CFA33CF6276}" type="sibTrans" cxnId="{C87C1A14-4F37-4DA0-8FEB-374C2A1163D3}">
      <dgm:prSet/>
      <dgm:spPr/>
      <dgm:t>
        <a:bodyPr/>
        <a:lstStyle/>
        <a:p>
          <a:endParaRPr lang="ru-RU"/>
        </a:p>
      </dgm:t>
    </dgm:pt>
    <dgm:pt modelId="{74DC245F-C8F4-4D41-B0E4-DA83ED78F860}">
      <dgm:prSet/>
      <dgm:spPr/>
      <dgm:t>
        <a:bodyPr/>
        <a:lstStyle/>
        <a:p>
          <a:r>
            <a:rPr lang="ru-RU" dirty="0" smtClean="0"/>
            <a:t>       </a:t>
          </a:r>
          <a:r>
            <a:rPr lang="ru-RU" dirty="0" smtClean="0">
              <a:latin typeface="Arial" pitchFamily="34" charset="0"/>
              <a:cs typeface="Arial" pitchFamily="34" charset="0"/>
            </a:rPr>
            <a:t>  разработать   методические рекомендации по  формированию команды профессионалов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FA77F02-198F-443C-805C-AAEBC3FB3F11}" type="parTrans" cxnId="{85FA96B4-F018-4084-A435-730222E8FE85}">
      <dgm:prSet/>
      <dgm:spPr/>
      <dgm:t>
        <a:bodyPr/>
        <a:lstStyle/>
        <a:p>
          <a:endParaRPr lang="ru-RU"/>
        </a:p>
      </dgm:t>
    </dgm:pt>
    <dgm:pt modelId="{C29454DD-CE39-453B-8CE0-D782AE7AD2DE}" type="sibTrans" cxnId="{85FA96B4-F018-4084-A435-730222E8FE85}">
      <dgm:prSet/>
      <dgm:spPr/>
      <dgm:t>
        <a:bodyPr/>
        <a:lstStyle/>
        <a:p>
          <a:endParaRPr lang="ru-RU"/>
        </a:p>
      </dgm:t>
    </dgm:pt>
    <dgm:pt modelId="{6F03540B-7461-45A7-A6B2-6157AB4E629B}" type="pres">
      <dgm:prSet presAssocID="{514C1133-7315-4F51-B1CA-19EB7C1EC4FE}" presName="CompostProcess" presStyleCnt="0">
        <dgm:presLayoutVars>
          <dgm:dir/>
          <dgm:resizeHandles val="exact"/>
        </dgm:presLayoutVars>
      </dgm:prSet>
      <dgm:spPr/>
    </dgm:pt>
    <dgm:pt modelId="{4A4BEB5B-35A3-401F-A908-DB36001A58F2}" type="pres">
      <dgm:prSet presAssocID="{514C1133-7315-4F51-B1CA-19EB7C1EC4FE}" presName="arrow" presStyleLbl="bgShp" presStyleIdx="0" presStyleCnt="1"/>
      <dgm:spPr/>
    </dgm:pt>
    <dgm:pt modelId="{077CDCBF-F283-43FB-9933-BE8557EF2125}" type="pres">
      <dgm:prSet presAssocID="{514C1133-7315-4F51-B1CA-19EB7C1EC4FE}" presName="linearProcess" presStyleCnt="0"/>
      <dgm:spPr/>
    </dgm:pt>
    <dgm:pt modelId="{8C80A74F-C8F8-40F4-AA97-A1402B9A6DF5}" type="pres">
      <dgm:prSet presAssocID="{9DACD77E-F79C-42AB-9BEB-9BA6457B7AC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8D14F-719E-4BE4-9D65-FD1BE70DD072}" type="pres">
      <dgm:prSet presAssocID="{E63FD08C-5730-4838-A676-02B521AD5679}" presName="sibTrans" presStyleCnt="0"/>
      <dgm:spPr/>
    </dgm:pt>
    <dgm:pt modelId="{16972C45-7785-4C44-980B-1DCD614AA875}" type="pres">
      <dgm:prSet presAssocID="{C2480944-7BDD-4A3B-8CD8-611A874758A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1CA5E-85B4-4DD6-BE7B-03E400A7DECB}" type="pres">
      <dgm:prSet presAssocID="{E7770612-79F2-4A7D-9BD7-9CFA33CF6276}" presName="sibTrans" presStyleCnt="0"/>
      <dgm:spPr/>
    </dgm:pt>
    <dgm:pt modelId="{8B40E417-ABFE-4A87-AA70-3D63935AA837}" type="pres">
      <dgm:prSet presAssocID="{74DC245F-C8F4-4D41-B0E4-DA83ED78F86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E72D94-471E-446D-94FB-A580D6A761FC}" type="presOf" srcId="{9DACD77E-F79C-42AB-9BEB-9BA6457B7ACF}" destId="{8C80A74F-C8F8-40F4-AA97-A1402B9A6DF5}" srcOrd="0" destOrd="0" presId="urn:microsoft.com/office/officeart/2005/8/layout/hProcess9"/>
    <dgm:cxn modelId="{C87C1A14-4F37-4DA0-8FEB-374C2A1163D3}" srcId="{514C1133-7315-4F51-B1CA-19EB7C1EC4FE}" destId="{C2480944-7BDD-4A3B-8CD8-611A874758AB}" srcOrd="1" destOrd="0" parTransId="{6927D1DC-FD42-4677-A028-F54FD020E0BF}" sibTransId="{E7770612-79F2-4A7D-9BD7-9CFA33CF6276}"/>
    <dgm:cxn modelId="{F96C544F-799D-4351-98E7-70B8B2193DF8}" type="presOf" srcId="{514C1133-7315-4F51-B1CA-19EB7C1EC4FE}" destId="{6F03540B-7461-45A7-A6B2-6157AB4E629B}" srcOrd="0" destOrd="0" presId="urn:microsoft.com/office/officeart/2005/8/layout/hProcess9"/>
    <dgm:cxn modelId="{D48F8CE8-5655-4C57-A9BF-D1FE9D551959}" type="presOf" srcId="{74DC245F-C8F4-4D41-B0E4-DA83ED78F860}" destId="{8B40E417-ABFE-4A87-AA70-3D63935AA837}" srcOrd="0" destOrd="0" presId="urn:microsoft.com/office/officeart/2005/8/layout/hProcess9"/>
    <dgm:cxn modelId="{EFB48DC4-56D5-421F-AE46-447578035A16}" type="presOf" srcId="{C2480944-7BDD-4A3B-8CD8-611A874758AB}" destId="{16972C45-7785-4C44-980B-1DCD614AA875}" srcOrd="0" destOrd="0" presId="urn:microsoft.com/office/officeart/2005/8/layout/hProcess9"/>
    <dgm:cxn modelId="{85FA96B4-F018-4084-A435-730222E8FE85}" srcId="{514C1133-7315-4F51-B1CA-19EB7C1EC4FE}" destId="{74DC245F-C8F4-4D41-B0E4-DA83ED78F860}" srcOrd="2" destOrd="0" parTransId="{8FA77F02-198F-443C-805C-AAEBC3FB3F11}" sibTransId="{C29454DD-CE39-453B-8CE0-D782AE7AD2DE}"/>
    <dgm:cxn modelId="{4CA9413C-6E73-4FC0-B87A-522B5623990C}" srcId="{514C1133-7315-4F51-B1CA-19EB7C1EC4FE}" destId="{9DACD77E-F79C-42AB-9BEB-9BA6457B7ACF}" srcOrd="0" destOrd="0" parTransId="{CE544966-9A58-453D-882D-6F0AC2A4A0F3}" sibTransId="{E63FD08C-5730-4838-A676-02B521AD5679}"/>
    <dgm:cxn modelId="{DC4D3819-DB04-4B0F-9B47-B3184EA3FB9D}" type="presParOf" srcId="{6F03540B-7461-45A7-A6B2-6157AB4E629B}" destId="{4A4BEB5B-35A3-401F-A908-DB36001A58F2}" srcOrd="0" destOrd="0" presId="urn:microsoft.com/office/officeart/2005/8/layout/hProcess9"/>
    <dgm:cxn modelId="{96D45B40-B55C-4A70-905B-0C4B637401CC}" type="presParOf" srcId="{6F03540B-7461-45A7-A6B2-6157AB4E629B}" destId="{077CDCBF-F283-43FB-9933-BE8557EF2125}" srcOrd="1" destOrd="0" presId="urn:microsoft.com/office/officeart/2005/8/layout/hProcess9"/>
    <dgm:cxn modelId="{037CAB28-D2CC-45FC-8ECA-C79F358E16C0}" type="presParOf" srcId="{077CDCBF-F283-43FB-9933-BE8557EF2125}" destId="{8C80A74F-C8F8-40F4-AA97-A1402B9A6DF5}" srcOrd="0" destOrd="0" presId="urn:microsoft.com/office/officeart/2005/8/layout/hProcess9"/>
    <dgm:cxn modelId="{46C190A6-389E-4036-8FD6-16210BC8AC06}" type="presParOf" srcId="{077CDCBF-F283-43FB-9933-BE8557EF2125}" destId="{1348D14F-719E-4BE4-9D65-FD1BE70DD072}" srcOrd="1" destOrd="0" presId="urn:microsoft.com/office/officeart/2005/8/layout/hProcess9"/>
    <dgm:cxn modelId="{2B007CE2-A6BE-487D-8241-88F6FCE8D7C6}" type="presParOf" srcId="{077CDCBF-F283-43FB-9933-BE8557EF2125}" destId="{16972C45-7785-4C44-980B-1DCD614AA875}" srcOrd="2" destOrd="0" presId="urn:microsoft.com/office/officeart/2005/8/layout/hProcess9"/>
    <dgm:cxn modelId="{8665A2E5-1B2B-46C9-B119-8961756E5E79}" type="presParOf" srcId="{077CDCBF-F283-43FB-9933-BE8557EF2125}" destId="{38A1CA5E-85B4-4DD6-BE7B-03E400A7DECB}" srcOrd="3" destOrd="0" presId="urn:microsoft.com/office/officeart/2005/8/layout/hProcess9"/>
    <dgm:cxn modelId="{F1EE42A8-0551-4B91-A5EA-84E84D04FB1B}" type="presParOf" srcId="{077CDCBF-F283-43FB-9933-BE8557EF2125}" destId="{8B40E417-ABFE-4A87-AA70-3D63935AA83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1027C8-3524-45A8-8F4B-42B88C3266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D5C3A77-C877-44CA-855E-F044F632A4BF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Отсутствие опыта и недостаток знаний по применению данной технологии; </a:t>
          </a:r>
          <a:endParaRPr lang="ru-RU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6DFBD97-0428-4A8C-839D-5BEECC4A8EBD}" type="parTrans" cxnId="{A2097C0E-F116-4247-8722-3AE52553CD7E}">
      <dgm:prSet/>
      <dgm:spPr/>
      <dgm:t>
        <a:bodyPr/>
        <a:lstStyle/>
        <a:p>
          <a:endParaRPr lang="ru-RU"/>
        </a:p>
      </dgm:t>
    </dgm:pt>
    <dgm:pt modelId="{F7877E7F-48B2-4E20-B4E9-64467EC2EEA8}" type="sibTrans" cxnId="{A2097C0E-F116-4247-8722-3AE52553CD7E}">
      <dgm:prSet/>
      <dgm:spPr/>
      <dgm:t>
        <a:bodyPr/>
        <a:lstStyle/>
        <a:p>
          <a:endParaRPr lang="ru-RU"/>
        </a:p>
      </dgm:t>
    </dgm:pt>
    <dgm:pt modelId="{94F848FC-70CF-4979-BC95-654F6938C89E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Неготовность некоторых педагогов к инновационной деятельности;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22615B8-FFEA-4997-ABA3-895011112C3A}" type="parTrans" cxnId="{78B346E8-A8D5-4AD3-99F9-165958CD3163}">
      <dgm:prSet/>
      <dgm:spPr/>
      <dgm:t>
        <a:bodyPr/>
        <a:lstStyle/>
        <a:p>
          <a:endParaRPr lang="ru-RU"/>
        </a:p>
      </dgm:t>
    </dgm:pt>
    <dgm:pt modelId="{968AA6A5-0459-478B-9AC0-AAFAD3C922F5}" type="sibTrans" cxnId="{78B346E8-A8D5-4AD3-99F9-165958CD3163}">
      <dgm:prSet/>
      <dgm:spPr/>
      <dgm:t>
        <a:bodyPr/>
        <a:lstStyle/>
        <a:p>
          <a:endParaRPr lang="ru-RU"/>
        </a:p>
      </dgm:t>
    </dgm:pt>
    <dgm:pt modelId="{9E284289-12F5-4BD0-A179-0801EA9DD1C6}">
      <dgm:prSet/>
      <dgm:spPr/>
      <dgm:t>
        <a:bodyPr/>
        <a:lstStyle/>
        <a:p>
          <a:r>
            <a:rPr lang="ru-RU" dirty="0" smtClean="0"/>
            <a:t>    Отсутствие согласованности между коллективами ДОУ сетевого сообщества;</a:t>
          </a:r>
          <a:endParaRPr lang="ru-RU" dirty="0"/>
        </a:p>
      </dgm:t>
    </dgm:pt>
    <dgm:pt modelId="{C68817C4-E34F-473D-9A59-A61BC3FCAAFC}" type="parTrans" cxnId="{29E592B9-C9A3-49EE-9942-2454DDC5EB9D}">
      <dgm:prSet/>
      <dgm:spPr/>
      <dgm:t>
        <a:bodyPr/>
        <a:lstStyle/>
        <a:p>
          <a:endParaRPr lang="ru-RU"/>
        </a:p>
      </dgm:t>
    </dgm:pt>
    <dgm:pt modelId="{5AFC812F-CCEA-444E-BFF5-4D06843E266A}" type="sibTrans" cxnId="{29E592B9-C9A3-49EE-9942-2454DDC5EB9D}">
      <dgm:prSet/>
      <dgm:spPr/>
      <dgm:t>
        <a:bodyPr/>
        <a:lstStyle/>
        <a:p>
          <a:endParaRPr lang="ru-RU"/>
        </a:p>
      </dgm:t>
    </dgm:pt>
    <dgm:pt modelId="{3221ABD7-CD40-42A8-8B2D-15E932E491EF}" type="pres">
      <dgm:prSet presAssocID="{361027C8-3524-45A8-8F4B-42B88C3266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4DC9F6E-9DE2-4ED6-A73C-3E2ED62C34B2}" type="pres">
      <dgm:prSet presAssocID="{361027C8-3524-45A8-8F4B-42B88C3266B4}" presName="Name1" presStyleCnt="0"/>
      <dgm:spPr/>
    </dgm:pt>
    <dgm:pt modelId="{B73EC054-B39C-4DAD-8254-22F37E4ED5AD}" type="pres">
      <dgm:prSet presAssocID="{361027C8-3524-45A8-8F4B-42B88C3266B4}" presName="cycle" presStyleCnt="0"/>
      <dgm:spPr/>
    </dgm:pt>
    <dgm:pt modelId="{3935D4D5-7F6D-4772-8B89-3A1F343AD9EC}" type="pres">
      <dgm:prSet presAssocID="{361027C8-3524-45A8-8F4B-42B88C3266B4}" presName="srcNode" presStyleLbl="node1" presStyleIdx="0" presStyleCnt="3"/>
      <dgm:spPr/>
    </dgm:pt>
    <dgm:pt modelId="{96B5FBEE-C67C-4EEB-8BC4-EA6B237D39EB}" type="pres">
      <dgm:prSet presAssocID="{361027C8-3524-45A8-8F4B-42B88C3266B4}" presName="conn" presStyleLbl="parChTrans1D2" presStyleIdx="0" presStyleCnt="1"/>
      <dgm:spPr/>
      <dgm:t>
        <a:bodyPr/>
        <a:lstStyle/>
        <a:p>
          <a:endParaRPr lang="ru-RU"/>
        </a:p>
      </dgm:t>
    </dgm:pt>
    <dgm:pt modelId="{A9475490-F6A7-4EF5-894D-A86D589B4323}" type="pres">
      <dgm:prSet presAssocID="{361027C8-3524-45A8-8F4B-42B88C3266B4}" presName="extraNode" presStyleLbl="node1" presStyleIdx="0" presStyleCnt="3"/>
      <dgm:spPr/>
    </dgm:pt>
    <dgm:pt modelId="{B1124779-2DC0-4AF9-848B-EEEBFA1A92A5}" type="pres">
      <dgm:prSet presAssocID="{361027C8-3524-45A8-8F4B-42B88C3266B4}" presName="dstNode" presStyleLbl="node1" presStyleIdx="0" presStyleCnt="3"/>
      <dgm:spPr/>
    </dgm:pt>
    <dgm:pt modelId="{EB7FF29F-036C-4639-8CC6-8A2821F7035B}" type="pres">
      <dgm:prSet presAssocID="{8D5C3A77-C877-44CA-855E-F044F632A4B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56C51-7EC3-4433-B7AD-399BB3208B87}" type="pres">
      <dgm:prSet presAssocID="{8D5C3A77-C877-44CA-855E-F044F632A4BF}" presName="accent_1" presStyleCnt="0"/>
      <dgm:spPr/>
    </dgm:pt>
    <dgm:pt modelId="{DD97EE33-079E-4B5C-8862-8C20C991E20F}" type="pres">
      <dgm:prSet presAssocID="{8D5C3A77-C877-44CA-855E-F044F632A4BF}" presName="accentRepeatNode" presStyleLbl="solidFgAcc1" presStyleIdx="0" presStyleCnt="3"/>
      <dgm:spPr>
        <a:solidFill>
          <a:srgbClr val="92D050"/>
        </a:solidFill>
      </dgm:spPr>
    </dgm:pt>
    <dgm:pt modelId="{F438FD0B-C9F2-4627-9E05-D97AA28491EC}" type="pres">
      <dgm:prSet presAssocID="{9E284289-12F5-4BD0-A179-0801EA9DD1C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09012-65EA-423D-BE62-6EA66ECD99CF}" type="pres">
      <dgm:prSet presAssocID="{9E284289-12F5-4BD0-A179-0801EA9DD1C6}" presName="accent_2" presStyleCnt="0"/>
      <dgm:spPr/>
    </dgm:pt>
    <dgm:pt modelId="{B5527558-A76F-4EFC-BB0D-295915928125}" type="pres">
      <dgm:prSet presAssocID="{9E284289-12F5-4BD0-A179-0801EA9DD1C6}" presName="accentRepeatNode" presStyleLbl="solidFgAcc1" presStyleIdx="1" presStyleCnt="3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F0F64494-9A00-46FF-BD85-5427980EFFEE}" type="pres">
      <dgm:prSet presAssocID="{94F848FC-70CF-4979-BC95-654F6938C89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17EB6-0C18-49F1-B4BE-B868534B388D}" type="pres">
      <dgm:prSet presAssocID="{94F848FC-70CF-4979-BC95-654F6938C89E}" presName="accent_3" presStyleCnt="0"/>
      <dgm:spPr/>
    </dgm:pt>
    <dgm:pt modelId="{5C66B0E7-7154-4C20-940E-0D512AD63695}" type="pres">
      <dgm:prSet presAssocID="{94F848FC-70CF-4979-BC95-654F6938C89E}" presName="accentRepeatNode" presStyleLbl="solidFgAcc1" presStyleIdx="2" presStyleCnt="3"/>
      <dgm:spPr>
        <a:solidFill>
          <a:srgbClr val="FFFF00"/>
        </a:solidFill>
      </dgm:spPr>
    </dgm:pt>
  </dgm:ptLst>
  <dgm:cxnLst>
    <dgm:cxn modelId="{29E592B9-C9A3-49EE-9942-2454DDC5EB9D}" srcId="{361027C8-3524-45A8-8F4B-42B88C3266B4}" destId="{9E284289-12F5-4BD0-A179-0801EA9DD1C6}" srcOrd="1" destOrd="0" parTransId="{C68817C4-E34F-473D-9A59-A61BC3FCAAFC}" sibTransId="{5AFC812F-CCEA-444E-BFF5-4D06843E266A}"/>
    <dgm:cxn modelId="{41F180FB-9503-4EBD-84EB-803D57B5A173}" type="presOf" srcId="{F7877E7F-48B2-4E20-B4E9-64467EC2EEA8}" destId="{96B5FBEE-C67C-4EEB-8BC4-EA6B237D39EB}" srcOrd="0" destOrd="0" presId="urn:microsoft.com/office/officeart/2008/layout/VerticalCurvedList"/>
    <dgm:cxn modelId="{995B5258-E198-4A4F-9607-73D3D45B50FE}" type="presOf" srcId="{8D5C3A77-C877-44CA-855E-F044F632A4BF}" destId="{EB7FF29F-036C-4639-8CC6-8A2821F7035B}" srcOrd="0" destOrd="0" presId="urn:microsoft.com/office/officeart/2008/layout/VerticalCurvedList"/>
    <dgm:cxn modelId="{A2097C0E-F116-4247-8722-3AE52553CD7E}" srcId="{361027C8-3524-45A8-8F4B-42B88C3266B4}" destId="{8D5C3A77-C877-44CA-855E-F044F632A4BF}" srcOrd="0" destOrd="0" parTransId="{86DFBD97-0428-4A8C-839D-5BEECC4A8EBD}" sibTransId="{F7877E7F-48B2-4E20-B4E9-64467EC2EEA8}"/>
    <dgm:cxn modelId="{A2F1FCA0-1A8F-4AF4-AE5A-6FFCD8D788A9}" type="presOf" srcId="{9E284289-12F5-4BD0-A179-0801EA9DD1C6}" destId="{F438FD0B-C9F2-4627-9E05-D97AA28491EC}" srcOrd="0" destOrd="0" presId="urn:microsoft.com/office/officeart/2008/layout/VerticalCurvedList"/>
    <dgm:cxn modelId="{78B346E8-A8D5-4AD3-99F9-165958CD3163}" srcId="{361027C8-3524-45A8-8F4B-42B88C3266B4}" destId="{94F848FC-70CF-4979-BC95-654F6938C89E}" srcOrd="2" destOrd="0" parTransId="{722615B8-FFEA-4997-ABA3-895011112C3A}" sibTransId="{968AA6A5-0459-478B-9AC0-AAFAD3C922F5}"/>
    <dgm:cxn modelId="{D6CC3A8B-6503-4C6B-92C3-D5F48645C653}" type="presOf" srcId="{361027C8-3524-45A8-8F4B-42B88C3266B4}" destId="{3221ABD7-CD40-42A8-8B2D-15E932E491EF}" srcOrd="0" destOrd="0" presId="urn:microsoft.com/office/officeart/2008/layout/VerticalCurvedList"/>
    <dgm:cxn modelId="{81D781A8-465B-42C6-A066-579E34F3EECD}" type="presOf" srcId="{94F848FC-70CF-4979-BC95-654F6938C89E}" destId="{F0F64494-9A00-46FF-BD85-5427980EFFEE}" srcOrd="0" destOrd="0" presId="urn:microsoft.com/office/officeart/2008/layout/VerticalCurvedList"/>
    <dgm:cxn modelId="{1503C9A2-562F-48E8-8200-6FC2D8B951DC}" type="presParOf" srcId="{3221ABD7-CD40-42A8-8B2D-15E932E491EF}" destId="{34DC9F6E-9DE2-4ED6-A73C-3E2ED62C34B2}" srcOrd="0" destOrd="0" presId="urn:microsoft.com/office/officeart/2008/layout/VerticalCurvedList"/>
    <dgm:cxn modelId="{E4EB38BD-3A67-4D6E-BD90-3E6CF3A8396E}" type="presParOf" srcId="{34DC9F6E-9DE2-4ED6-A73C-3E2ED62C34B2}" destId="{B73EC054-B39C-4DAD-8254-22F37E4ED5AD}" srcOrd="0" destOrd="0" presId="urn:microsoft.com/office/officeart/2008/layout/VerticalCurvedList"/>
    <dgm:cxn modelId="{ACF282F7-0A48-4501-B9A5-527806CBC19D}" type="presParOf" srcId="{B73EC054-B39C-4DAD-8254-22F37E4ED5AD}" destId="{3935D4D5-7F6D-4772-8B89-3A1F343AD9EC}" srcOrd="0" destOrd="0" presId="urn:microsoft.com/office/officeart/2008/layout/VerticalCurvedList"/>
    <dgm:cxn modelId="{1C70E2BE-60FC-4223-B103-16A88592C44E}" type="presParOf" srcId="{B73EC054-B39C-4DAD-8254-22F37E4ED5AD}" destId="{96B5FBEE-C67C-4EEB-8BC4-EA6B237D39EB}" srcOrd="1" destOrd="0" presId="urn:microsoft.com/office/officeart/2008/layout/VerticalCurvedList"/>
    <dgm:cxn modelId="{8223DD8E-F2DA-4B0D-B735-0F0635E8E49A}" type="presParOf" srcId="{B73EC054-B39C-4DAD-8254-22F37E4ED5AD}" destId="{A9475490-F6A7-4EF5-894D-A86D589B4323}" srcOrd="2" destOrd="0" presId="urn:microsoft.com/office/officeart/2008/layout/VerticalCurvedList"/>
    <dgm:cxn modelId="{A39D7D32-00C4-4AF3-8A73-E228EA3F6714}" type="presParOf" srcId="{B73EC054-B39C-4DAD-8254-22F37E4ED5AD}" destId="{B1124779-2DC0-4AF9-848B-EEEBFA1A92A5}" srcOrd="3" destOrd="0" presId="urn:microsoft.com/office/officeart/2008/layout/VerticalCurvedList"/>
    <dgm:cxn modelId="{2872FDCC-C1F5-4501-B871-000A2A77D9A1}" type="presParOf" srcId="{34DC9F6E-9DE2-4ED6-A73C-3E2ED62C34B2}" destId="{EB7FF29F-036C-4639-8CC6-8A2821F7035B}" srcOrd="1" destOrd="0" presId="urn:microsoft.com/office/officeart/2008/layout/VerticalCurvedList"/>
    <dgm:cxn modelId="{492999A1-59CE-4146-B500-78E523003E6F}" type="presParOf" srcId="{34DC9F6E-9DE2-4ED6-A73C-3E2ED62C34B2}" destId="{02156C51-7EC3-4433-B7AD-399BB3208B87}" srcOrd="2" destOrd="0" presId="urn:microsoft.com/office/officeart/2008/layout/VerticalCurvedList"/>
    <dgm:cxn modelId="{2E373242-A1E3-4B50-AA4B-B53B941705C8}" type="presParOf" srcId="{02156C51-7EC3-4433-B7AD-399BB3208B87}" destId="{DD97EE33-079E-4B5C-8862-8C20C991E20F}" srcOrd="0" destOrd="0" presId="urn:microsoft.com/office/officeart/2008/layout/VerticalCurvedList"/>
    <dgm:cxn modelId="{27B1D170-82D6-4BB4-9686-1B306DFF9CD6}" type="presParOf" srcId="{34DC9F6E-9DE2-4ED6-A73C-3E2ED62C34B2}" destId="{F438FD0B-C9F2-4627-9E05-D97AA28491EC}" srcOrd="3" destOrd="0" presId="urn:microsoft.com/office/officeart/2008/layout/VerticalCurvedList"/>
    <dgm:cxn modelId="{8F6EED01-11EC-466C-B6B7-E3B193C727D8}" type="presParOf" srcId="{34DC9F6E-9DE2-4ED6-A73C-3E2ED62C34B2}" destId="{59C09012-65EA-423D-BE62-6EA66ECD99CF}" srcOrd="4" destOrd="0" presId="urn:microsoft.com/office/officeart/2008/layout/VerticalCurvedList"/>
    <dgm:cxn modelId="{B5BF4E70-D076-490E-A319-320C7A41899F}" type="presParOf" srcId="{59C09012-65EA-423D-BE62-6EA66ECD99CF}" destId="{B5527558-A76F-4EFC-BB0D-295915928125}" srcOrd="0" destOrd="0" presId="urn:microsoft.com/office/officeart/2008/layout/VerticalCurvedList"/>
    <dgm:cxn modelId="{51542898-8F25-4DDB-BA90-05C3F529B5D9}" type="presParOf" srcId="{34DC9F6E-9DE2-4ED6-A73C-3E2ED62C34B2}" destId="{F0F64494-9A00-46FF-BD85-5427980EFFEE}" srcOrd="5" destOrd="0" presId="urn:microsoft.com/office/officeart/2008/layout/VerticalCurvedList"/>
    <dgm:cxn modelId="{977F930C-2627-473F-8B4C-9B8E503CCE9E}" type="presParOf" srcId="{34DC9F6E-9DE2-4ED6-A73C-3E2ED62C34B2}" destId="{75A17EB6-0C18-49F1-B4BE-B868534B388D}" srcOrd="6" destOrd="0" presId="urn:microsoft.com/office/officeart/2008/layout/VerticalCurvedList"/>
    <dgm:cxn modelId="{82B33355-678A-4CF5-964A-CC9B66297D56}" type="presParOf" srcId="{75A17EB6-0C18-49F1-B4BE-B868534B388D}" destId="{5C66B0E7-7154-4C20-940E-0D512AD636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F6E671-D6DF-40E5-855F-236E600A6925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419A91E-E8DB-4AAC-BED1-06A5FEEBF675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Диагностика</a:t>
          </a:r>
          <a:endParaRPr lang="ru-RU" sz="2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94F20C3-6400-44DE-9E07-3A1C6338A570}" type="parTrans" cxnId="{0E1D42CB-91F6-4CF8-A503-E5A1B7B4ED03}">
      <dgm:prSet/>
      <dgm:spPr/>
      <dgm:t>
        <a:bodyPr/>
        <a:lstStyle/>
        <a:p>
          <a:endParaRPr lang="ru-RU"/>
        </a:p>
      </dgm:t>
    </dgm:pt>
    <dgm:pt modelId="{171BADF3-A5C1-4A34-91AA-8AB35BA33B31}" type="sibTrans" cxnId="{0E1D42CB-91F6-4CF8-A503-E5A1B7B4ED03}">
      <dgm:prSet/>
      <dgm:spPr/>
      <dgm:t>
        <a:bodyPr/>
        <a:lstStyle/>
        <a:p>
          <a:endParaRPr lang="ru-RU"/>
        </a:p>
      </dgm:t>
    </dgm:pt>
    <dgm:pt modelId="{F23BCC51-D37D-4BC8-8D47-F8F8A67A11D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Тренинги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D5353C-3BAB-47EB-B976-C6C62A84E18D}" type="parTrans" cxnId="{C29EBC83-BADD-4B39-88EF-9C7C3E4064E4}">
      <dgm:prSet/>
      <dgm:spPr/>
      <dgm:t>
        <a:bodyPr/>
        <a:lstStyle/>
        <a:p>
          <a:endParaRPr lang="ru-RU"/>
        </a:p>
      </dgm:t>
    </dgm:pt>
    <dgm:pt modelId="{D7B8DFF6-AE31-4D10-8F96-7022D8082B33}" type="sibTrans" cxnId="{C29EBC83-BADD-4B39-88EF-9C7C3E4064E4}">
      <dgm:prSet/>
      <dgm:spPr/>
      <dgm:t>
        <a:bodyPr/>
        <a:lstStyle/>
        <a:p>
          <a:endParaRPr lang="ru-RU"/>
        </a:p>
      </dgm:t>
    </dgm:pt>
    <dgm:pt modelId="{BD9A1FA7-5875-4441-B263-100974C6878A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Совместные культурно-массовые мероприятия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B7FBC89-DE83-44CA-B6EB-541A1E4CC9F2}" type="parTrans" cxnId="{AD2252E1-3C71-4DCC-950F-CE9003016A63}">
      <dgm:prSet/>
      <dgm:spPr/>
      <dgm:t>
        <a:bodyPr/>
        <a:lstStyle/>
        <a:p>
          <a:endParaRPr lang="ru-RU"/>
        </a:p>
      </dgm:t>
    </dgm:pt>
    <dgm:pt modelId="{155D533D-3E8F-4733-9E41-2E1B5578628C}" type="sibTrans" cxnId="{AD2252E1-3C71-4DCC-950F-CE9003016A63}">
      <dgm:prSet/>
      <dgm:spPr/>
      <dgm:t>
        <a:bodyPr/>
        <a:lstStyle/>
        <a:p>
          <a:endParaRPr lang="ru-RU"/>
        </a:p>
      </dgm:t>
    </dgm:pt>
    <dgm:pt modelId="{5A48F4D4-C175-44DE-A870-F6F1CC4CF018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Мастер-классы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9E71DBA-AF5B-4225-BFB7-F9FBDAD07C52}" type="parTrans" cxnId="{4B5B2D85-DB3D-403D-BD7C-7F1A73BC22DD}">
      <dgm:prSet/>
      <dgm:spPr/>
      <dgm:t>
        <a:bodyPr/>
        <a:lstStyle/>
        <a:p>
          <a:endParaRPr lang="ru-RU"/>
        </a:p>
      </dgm:t>
    </dgm:pt>
    <dgm:pt modelId="{F5E4C894-2991-4DE4-B862-26742DF51833}" type="sibTrans" cxnId="{4B5B2D85-DB3D-403D-BD7C-7F1A73BC22DD}">
      <dgm:prSet/>
      <dgm:spPr/>
      <dgm:t>
        <a:bodyPr/>
        <a:lstStyle/>
        <a:p>
          <a:endParaRPr lang="ru-RU"/>
        </a:p>
      </dgm:t>
    </dgm:pt>
    <dgm:pt modelId="{5239A4BC-6C2E-4048-94AA-2A241103D49A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Праздники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0AFE321-1836-44E1-94B1-0595147692AB}" type="parTrans" cxnId="{12C73532-419E-4EED-A686-E7AA610F26AB}">
      <dgm:prSet/>
      <dgm:spPr/>
      <dgm:t>
        <a:bodyPr/>
        <a:lstStyle/>
        <a:p>
          <a:endParaRPr lang="ru-RU"/>
        </a:p>
      </dgm:t>
    </dgm:pt>
    <dgm:pt modelId="{80B76F66-E98A-46CF-AC56-5DDBB896F33A}" type="sibTrans" cxnId="{12C73532-419E-4EED-A686-E7AA610F26AB}">
      <dgm:prSet/>
      <dgm:spPr/>
      <dgm:t>
        <a:bodyPr/>
        <a:lstStyle/>
        <a:p>
          <a:endParaRPr lang="ru-RU"/>
        </a:p>
      </dgm:t>
    </dgm:pt>
    <dgm:pt modelId="{649F3C81-366C-4136-A4DE-35E4A7BE7A49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Проекты</a:t>
          </a:r>
          <a:r>
            <a:rPr lang="ru-RU" sz="1300" dirty="0" smtClean="0">
              <a:solidFill>
                <a:schemeClr val="tx1"/>
              </a:solidFill>
            </a:rPr>
            <a:t> </a:t>
          </a:r>
          <a:endParaRPr lang="ru-RU" sz="1300" dirty="0">
            <a:solidFill>
              <a:schemeClr val="tx1"/>
            </a:solidFill>
          </a:endParaRPr>
        </a:p>
      </dgm:t>
    </dgm:pt>
    <dgm:pt modelId="{3460C544-1D71-4A66-B64E-03377A582A68}" type="parTrans" cxnId="{EE2BF85C-A630-4CDC-998F-680A4706D3EB}">
      <dgm:prSet/>
      <dgm:spPr/>
      <dgm:t>
        <a:bodyPr/>
        <a:lstStyle/>
        <a:p>
          <a:endParaRPr lang="ru-RU"/>
        </a:p>
      </dgm:t>
    </dgm:pt>
    <dgm:pt modelId="{64C8D13D-0551-466F-A090-17E758E38530}" type="sibTrans" cxnId="{EE2BF85C-A630-4CDC-998F-680A4706D3EB}">
      <dgm:prSet/>
      <dgm:spPr/>
      <dgm:t>
        <a:bodyPr/>
        <a:lstStyle/>
        <a:p>
          <a:endParaRPr lang="ru-RU"/>
        </a:p>
      </dgm:t>
    </dgm:pt>
    <dgm:pt modelId="{B29D1ABA-4E8D-4192-B674-7BB1C6D4A6D8}" type="pres">
      <dgm:prSet presAssocID="{1AF6E671-D6DF-40E5-855F-236E600A69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68CA4-0BBF-4CC9-B88D-BD6BED1217B3}" type="pres">
      <dgm:prSet presAssocID="{1AF6E671-D6DF-40E5-855F-236E600A6925}" presName="cycle" presStyleCnt="0"/>
      <dgm:spPr/>
    </dgm:pt>
    <dgm:pt modelId="{460359B5-77D9-4023-BC74-E8D94258C4F9}" type="pres">
      <dgm:prSet presAssocID="{5419A91E-E8DB-4AAC-BED1-06A5FEEBF675}" presName="nodeFirstNode" presStyleLbl="node1" presStyleIdx="0" presStyleCnt="6" custScaleX="127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E87DD-963C-49D3-9477-BC46B5FFC397}" type="pres">
      <dgm:prSet presAssocID="{171BADF3-A5C1-4A34-91AA-8AB35BA33B3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64EE941-F9B8-4B3A-9CC7-A1B76B7F006F}" type="pres">
      <dgm:prSet presAssocID="{F23BCC51-D37D-4BC8-8D47-F8F8A67A11DF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8AB1F-B18F-48BF-AA8F-15DC90847BC3}" type="pres">
      <dgm:prSet presAssocID="{5239A4BC-6C2E-4048-94AA-2A241103D49A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B9DDB-A181-48DD-8E62-1D3796CC1F65}" type="pres">
      <dgm:prSet presAssocID="{649F3C81-366C-4136-A4DE-35E4A7BE7A49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DA518-16B1-4547-9610-66E71A5CDC67}" type="pres">
      <dgm:prSet presAssocID="{5A48F4D4-C175-44DE-A870-F6F1CC4CF018}" presName="nodeFollowingNodes" presStyleLbl="node1" presStyleIdx="4" presStyleCnt="6" custRadScaleRad="88248" custRadScaleInc="-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AACEE-CC82-4E19-9374-D8FE602044ED}" type="pres">
      <dgm:prSet presAssocID="{BD9A1FA7-5875-4441-B263-100974C6878A}" presName="nodeFollowingNodes" presStyleLbl="node1" presStyleIdx="5" presStyleCnt="6" custScaleX="136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AE3C74-A4C8-4A73-9E14-9AE28602A004}" type="presOf" srcId="{BD9A1FA7-5875-4441-B263-100974C6878A}" destId="{918AACEE-CC82-4E19-9374-D8FE602044ED}" srcOrd="0" destOrd="0" presId="urn:microsoft.com/office/officeart/2005/8/layout/cycle3"/>
    <dgm:cxn modelId="{70BB8173-357A-422F-9101-DFF96C91CFE4}" type="presOf" srcId="{5A48F4D4-C175-44DE-A870-F6F1CC4CF018}" destId="{623DA518-16B1-4547-9610-66E71A5CDC67}" srcOrd="0" destOrd="0" presId="urn:microsoft.com/office/officeart/2005/8/layout/cycle3"/>
    <dgm:cxn modelId="{0DCA315F-56F1-4F5F-B374-45B1A21A5A29}" type="presOf" srcId="{649F3C81-366C-4136-A4DE-35E4A7BE7A49}" destId="{BCCB9DDB-A181-48DD-8E62-1D3796CC1F65}" srcOrd="0" destOrd="0" presId="urn:microsoft.com/office/officeart/2005/8/layout/cycle3"/>
    <dgm:cxn modelId="{EE2BF85C-A630-4CDC-998F-680A4706D3EB}" srcId="{1AF6E671-D6DF-40E5-855F-236E600A6925}" destId="{649F3C81-366C-4136-A4DE-35E4A7BE7A49}" srcOrd="3" destOrd="0" parTransId="{3460C544-1D71-4A66-B64E-03377A582A68}" sibTransId="{64C8D13D-0551-466F-A090-17E758E38530}"/>
    <dgm:cxn modelId="{F55108FA-1BC9-4329-AB07-FDEE5BDA6EE3}" type="presOf" srcId="{1AF6E671-D6DF-40E5-855F-236E600A6925}" destId="{B29D1ABA-4E8D-4192-B674-7BB1C6D4A6D8}" srcOrd="0" destOrd="0" presId="urn:microsoft.com/office/officeart/2005/8/layout/cycle3"/>
    <dgm:cxn modelId="{AD2252E1-3C71-4DCC-950F-CE9003016A63}" srcId="{1AF6E671-D6DF-40E5-855F-236E600A6925}" destId="{BD9A1FA7-5875-4441-B263-100974C6878A}" srcOrd="5" destOrd="0" parTransId="{1B7FBC89-DE83-44CA-B6EB-541A1E4CC9F2}" sibTransId="{155D533D-3E8F-4733-9E41-2E1B5578628C}"/>
    <dgm:cxn modelId="{C191FF9F-1130-4EF0-ADF1-7499051F5C26}" type="presOf" srcId="{5419A91E-E8DB-4AAC-BED1-06A5FEEBF675}" destId="{460359B5-77D9-4023-BC74-E8D94258C4F9}" srcOrd="0" destOrd="0" presId="urn:microsoft.com/office/officeart/2005/8/layout/cycle3"/>
    <dgm:cxn modelId="{4B5B2D85-DB3D-403D-BD7C-7F1A73BC22DD}" srcId="{1AF6E671-D6DF-40E5-855F-236E600A6925}" destId="{5A48F4D4-C175-44DE-A870-F6F1CC4CF018}" srcOrd="4" destOrd="0" parTransId="{39E71DBA-AF5B-4225-BFB7-F9FBDAD07C52}" sibTransId="{F5E4C894-2991-4DE4-B862-26742DF51833}"/>
    <dgm:cxn modelId="{0E1D42CB-91F6-4CF8-A503-E5A1B7B4ED03}" srcId="{1AF6E671-D6DF-40E5-855F-236E600A6925}" destId="{5419A91E-E8DB-4AAC-BED1-06A5FEEBF675}" srcOrd="0" destOrd="0" parTransId="{894F20C3-6400-44DE-9E07-3A1C6338A570}" sibTransId="{171BADF3-A5C1-4A34-91AA-8AB35BA33B31}"/>
    <dgm:cxn modelId="{98B98E14-F6FB-491A-9B07-51EDC8D074F5}" type="presOf" srcId="{171BADF3-A5C1-4A34-91AA-8AB35BA33B31}" destId="{2C1E87DD-963C-49D3-9477-BC46B5FFC397}" srcOrd="0" destOrd="0" presId="urn:microsoft.com/office/officeart/2005/8/layout/cycle3"/>
    <dgm:cxn modelId="{12C73532-419E-4EED-A686-E7AA610F26AB}" srcId="{1AF6E671-D6DF-40E5-855F-236E600A6925}" destId="{5239A4BC-6C2E-4048-94AA-2A241103D49A}" srcOrd="2" destOrd="0" parTransId="{10AFE321-1836-44E1-94B1-0595147692AB}" sibTransId="{80B76F66-E98A-46CF-AC56-5DDBB896F33A}"/>
    <dgm:cxn modelId="{2DAF5654-83C5-4EBB-904A-3A55F88F2BC3}" type="presOf" srcId="{5239A4BC-6C2E-4048-94AA-2A241103D49A}" destId="{2BB8AB1F-B18F-48BF-AA8F-15DC90847BC3}" srcOrd="0" destOrd="0" presId="urn:microsoft.com/office/officeart/2005/8/layout/cycle3"/>
    <dgm:cxn modelId="{C29EBC83-BADD-4B39-88EF-9C7C3E4064E4}" srcId="{1AF6E671-D6DF-40E5-855F-236E600A6925}" destId="{F23BCC51-D37D-4BC8-8D47-F8F8A67A11DF}" srcOrd="1" destOrd="0" parTransId="{C0D5353C-3BAB-47EB-B976-C6C62A84E18D}" sibTransId="{D7B8DFF6-AE31-4D10-8F96-7022D8082B33}"/>
    <dgm:cxn modelId="{BA090C61-4941-450C-944D-F513CC9893DB}" type="presOf" srcId="{F23BCC51-D37D-4BC8-8D47-F8F8A67A11DF}" destId="{D64EE941-F9B8-4B3A-9CC7-A1B76B7F006F}" srcOrd="0" destOrd="0" presId="urn:microsoft.com/office/officeart/2005/8/layout/cycle3"/>
    <dgm:cxn modelId="{7A9FC0E3-2C3E-46BF-86BF-28FEEF59E578}" type="presParOf" srcId="{B29D1ABA-4E8D-4192-B674-7BB1C6D4A6D8}" destId="{6FA68CA4-0BBF-4CC9-B88D-BD6BED1217B3}" srcOrd="0" destOrd="0" presId="urn:microsoft.com/office/officeart/2005/8/layout/cycle3"/>
    <dgm:cxn modelId="{35B85E54-FCC5-4878-97DE-5E7B9728D520}" type="presParOf" srcId="{6FA68CA4-0BBF-4CC9-B88D-BD6BED1217B3}" destId="{460359B5-77D9-4023-BC74-E8D94258C4F9}" srcOrd="0" destOrd="0" presId="urn:microsoft.com/office/officeart/2005/8/layout/cycle3"/>
    <dgm:cxn modelId="{6C3C7BC8-8519-4AF6-9D06-3D09DF235957}" type="presParOf" srcId="{6FA68CA4-0BBF-4CC9-B88D-BD6BED1217B3}" destId="{2C1E87DD-963C-49D3-9477-BC46B5FFC397}" srcOrd="1" destOrd="0" presId="urn:microsoft.com/office/officeart/2005/8/layout/cycle3"/>
    <dgm:cxn modelId="{EB8273A4-40D8-4E9B-84D2-33BAB9C8200C}" type="presParOf" srcId="{6FA68CA4-0BBF-4CC9-B88D-BD6BED1217B3}" destId="{D64EE941-F9B8-4B3A-9CC7-A1B76B7F006F}" srcOrd="2" destOrd="0" presId="urn:microsoft.com/office/officeart/2005/8/layout/cycle3"/>
    <dgm:cxn modelId="{5B4E971C-C915-4FF4-B572-CFD8D5343675}" type="presParOf" srcId="{6FA68CA4-0BBF-4CC9-B88D-BD6BED1217B3}" destId="{2BB8AB1F-B18F-48BF-AA8F-15DC90847BC3}" srcOrd="3" destOrd="0" presId="urn:microsoft.com/office/officeart/2005/8/layout/cycle3"/>
    <dgm:cxn modelId="{48F1FC17-7155-4334-B816-A0EC4F053FAE}" type="presParOf" srcId="{6FA68CA4-0BBF-4CC9-B88D-BD6BED1217B3}" destId="{BCCB9DDB-A181-48DD-8E62-1D3796CC1F65}" srcOrd="4" destOrd="0" presId="urn:microsoft.com/office/officeart/2005/8/layout/cycle3"/>
    <dgm:cxn modelId="{8E8E401F-4D9A-44A6-B1A1-AB92D50C44DE}" type="presParOf" srcId="{6FA68CA4-0BBF-4CC9-B88D-BD6BED1217B3}" destId="{623DA518-16B1-4547-9610-66E71A5CDC67}" srcOrd="5" destOrd="0" presId="urn:microsoft.com/office/officeart/2005/8/layout/cycle3"/>
    <dgm:cxn modelId="{910D018B-7E8B-40C8-986F-B810DF352E02}" type="presParOf" srcId="{6FA68CA4-0BBF-4CC9-B88D-BD6BED1217B3}" destId="{918AACEE-CC82-4E19-9374-D8FE602044ED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9DD734-89C4-4AD4-8519-54E4D578999E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051C94D-D59E-48E2-9AD5-70D3170C93FF}">
      <dgm:prSet phldrT="[Текст]" custT="1"/>
      <dgm:spPr/>
      <dgm:t>
        <a:bodyPr/>
        <a:lstStyle/>
        <a:p>
          <a:r>
            <a:rPr lang="ru-RU" sz="2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Экспресс – методика оценки социально-психологического климата в трудовом коллективе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DEFE7E7E-7863-46B8-ABE5-7DD0EB9234CE}" type="parTrans" cxnId="{EE99A388-3AD5-46A8-837F-12C119A1E8CF}">
      <dgm:prSet/>
      <dgm:spPr/>
      <dgm:t>
        <a:bodyPr/>
        <a:lstStyle/>
        <a:p>
          <a:endParaRPr lang="ru-RU"/>
        </a:p>
      </dgm:t>
    </dgm:pt>
    <dgm:pt modelId="{081483B0-A76F-4E35-9602-51116F2CC729}" type="sibTrans" cxnId="{EE99A388-3AD5-46A8-837F-12C119A1E8CF}">
      <dgm:prSet/>
      <dgm:spPr/>
      <dgm:t>
        <a:bodyPr/>
        <a:lstStyle/>
        <a:p>
          <a:endParaRPr lang="ru-RU"/>
        </a:p>
      </dgm:t>
    </dgm:pt>
    <dgm:pt modelId="{F4CB4A8C-EA48-45E0-9D06-330332991FC8}">
      <dgm:prSet phldrT="[Текст]" custT="1"/>
      <dgm:spPr/>
      <dgm:t>
        <a:bodyPr/>
        <a:lstStyle/>
        <a:p>
          <a:r>
            <a:rPr lang="ru-RU" sz="3500" dirty="0" smtClean="0">
              <a:effectLst/>
              <a:latin typeface="Times New Roman"/>
              <a:ea typeface="Times New Roman"/>
              <a:cs typeface="Times New Roman"/>
            </a:rPr>
            <a:t>  </a:t>
          </a:r>
          <a:r>
            <a:rPr lang="ru-RU" sz="3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Информационный метод</a:t>
          </a:r>
          <a:r>
            <a:rPr lang="ru-RU" sz="3500" dirty="0" smtClean="0">
              <a:effectLst/>
              <a:latin typeface="Times New Roman"/>
              <a:ea typeface="Times New Roman"/>
              <a:cs typeface="Times New Roman"/>
            </a:rPr>
            <a:t> </a:t>
          </a:r>
          <a:endParaRPr lang="ru-RU" sz="3500" dirty="0"/>
        </a:p>
      </dgm:t>
    </dgm:pt>
    <dgm:pt modelId="{1585D254-DD0D-4A1B-AD11-D27A60F61532}" type="parTrans" cxnId="{0B5D0763-61B1-42D5-955F-854AA25FFDDD}">
      <dgm:prSet/>
      <dgm:spPr/>
      <dgm:t>
        <a:bodyPr/>
        <a:lstStyle/>
        <a:p>
          <a:endParaRPr lang="ru-RU"/>
        </a:p>
      </dgm:t>
    </dgm:pt>
    <dgm:pt modelId="{B0CDB36D-379F-4AF1-B09E-56B4B0282AC3}" type="sibTrans" cxnId="{0B5D0763-61B1-42D5-955F-854AA25FFDDD}">
      <dgm:prSet/>
      <dgm:spPr/>
      <dgm:t>
        <a:bodyPr/>
        <a:lstStyle/>
        <a:p>
          <a:endParaRPr lang="ru-RU"/>
        </a:p>
      </dgm:t>
    </dgm:pt>
    <dgm:pt modelId="{4616C820-D3B1-4510-9A6B-D0BFF42837F1}">
      <dgm:prSet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Обучающий метод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4B56276C-4793-4A67-AC47-97C1FAE5387D}" type="parTrans" cxnId="{5F9E4D29-3878-4BDE-9B7A-D6ACBE11B244}">
      <dgm:prSet/>
      <dgm:spPr/>
      <dgm:t>
        <a:bodyPr/>
        <a:lstStyle/>
        <a:p>
          <a:endParaRPr lang="ru-RU"/>
        </a:p>
      </dgm:t>
    </dgm:pt>
    <dgm:pt modelId="{BE56FB97-7793-415C-9CF0-FF154ACE1836}" type="sibTrans" cxnId="{5F9E4D29-3878-4BDE-9B7A-D6ACBE11B244}">
      <dgm:prSet/>
      <dgm:spPr/>
      <dgm:t>
        <a:bodyPr/>
        <a:lstStyle/>
        <a:p>
          <a:endParaRPr lang="ru-RU"/>
        </a:p>
      </dgm:t>
    </dgm:pt>
    <dgm:pt modelId="{1A2234A8-FDA6-44E8-BF64-70D338A2B767}" type="pres">
      <dgm:prSet presAssocID="{CD9DD734-89C4-4AD4-8519-54E4D578999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7AC251-A50C-4F51-8912-C671671B3A80}" type="pres">
      <dgm:prSet presAssocID="{2051C94D-D59E-48E2-9AD5-70D3170C93FF}" presName="comp" presStyleCnt="0"/>
      <dgm:spPr/>
    </dgm:pt>
    <dgm:pt modelId="{F72849E3-B9C2-4CC8-A3FB-49AD98CCC8F7}" type="pres">
      <dgm:prSet presAssocID="{2051C94D-D59E-48E2-9AD5-70D3170C93FF}" presName="box" presStyleLbl="node1" presStyleIdx="0" presStyleCnt="3" custScaleY="131057"/>
      <dgm:spPr/>
      <dgm:t>
        <a:bodyPr/>
        <a:lstStyle/>
        <a:p>
          <a:endParaRPr lang="ru-RU"/>
        </a:p>
      </dgm:t>
    </dgm:pt>
    <dgm:pt modelId="{F3D80E10-BDB1-4CDE-84DA-49416FF8E23B}" type="pres">
      <dgm:prSet presAssocID="{2051C94D-D59E-48E2-9AD5-70D3170C93FF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C58B250-47B3-41F1-9AED-BD872EF07B30}" type="pres">
      <dgm:prSet presAssocID="{2051C94D-D59E-48E2-9AD5-70D3170C93F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C1D7F-E58E-47E3-A768-11DA03395079}" type="pres">
      <dgm:prSet presAssocID="{081483B0-A76F-4E35-9602-51116F2CC729}" presName="spacer" presStyleCnt="0"/>
      <dgm:spPr/>
    </dgm:pt>
    <dgm:pt modelId="{48248111-235D-4C8C-AB91-BD099F1F7ECA}" type="pres">
      <dgm:prSet presAssocID="{F4CB4A8C-EA48-45E0-9D06-330332991FC8}" presName="comp" presStyleCnt="0"/>
      <dgm:spPr/>
    </dgm:pt>
    <dgm:pt modelId="{0BA64972-FF68-4B1D-986D-1AF99C6A5913}" type="pres">
      <dgm:prSet presAssocID="{F4CB4A8C-EA48-45E0-9D06-330332991FC8}" presName="box" presStyleLbl="node1" presStyleIdx="1" presStyleCnt="3"/>
      <dgm:spPr/>
      <dgm:t>
        <a:bodyPr/>
        <a:lstStyle/>
        <a:p>
          <a:endParaRPr lang="ru-RU"/>
        </a:p>
      </dgm:t>
    </dgm:pt>
    <dgm:pt modelId="{0990BAE9-562F-4BE1-B825-01524F369E0E}" type="pres">
      <dgm:prSet presAssocID="{F4CB4A8C-EA48-45E0-9D06-330332991FC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836889-3F07-4224-94A6-A39AA26B716E}" type="pres">
      <dgm:prSet presAssocID="{F4CB4A8C-EA48-45E0-9D06-330332991FC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4038F-B8D2-47E1-ABC7-856782E49898}" type="pres">
      <dgm:prSet presAssocID="{B0CDB36D-379F-4AF1-B09E-56B4B0282AC3}" presName="spacer" presStyleCnt="0"/>
      <dgm:spPr/>
    </dgm:pt>
    <dgm:pt modelId="{87E56681-8B9E-428F-8DD6-04B5335CE6DA}" type="pres">
      <dgm:prSet presAssocID="{4616C820-D3B1-4510-9A6B-D0BFF42837F1}" presName="comp" presStyleCnt="0"/>
      <dgm:spPr/>
    </dgm:pt>
    <dgm:pt modelId="{DF8B7A65-67A6-4C28-97DE-CA430E1917AE}" type="pres">
      <dgm:prSet presAssocID="{4616C820-D3B1-4510-9A6B-D0BFF42837F1}" presName="box" presStyleLbl="node1" presStyleIdx="2" presStyleCnt="3"/>
      <dgm:spPr/>
      <dgm:t>
        <a:bodyPr/>
        <a:lstStyle/>
        <a:p>
          <a:endParaRPr lang="ru-RU"/>
        </a:p>
      </dgm:t>
    </dgm:pt>
    <dgm:pt modelId="{7A45DD37-2784-4F39-AF28-568060612383}" type="pres">
      <dgm:prSet presAssocID="{4616C820-D3B1-4510-9A6B-D0BFF42837F1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56E6C8C-C794-408C-9673-AA03759DCA48}" type="pres">
      <dgm:prSet presAssocID="{4616C820-D3B1-4510-9A6B-D0BFF42837F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1A549-3FFD-4D8D-A030-EC21747C34C3}" type="presOf" srcId="{4616C820-D3B1-4510-9A6B-D0BFF42837F1}" destId="{D56E6C8C-C794-408C-9673-AA03759DCA48}" srcOrd="1" destOrd="0" presId="urn:microsoft.com/office/officeart/2005/8/layout/vList4"/>
    <dgm:cxn modelId="{F680F3EF-A78B-4BFC-8062-415F4450023A}" type="presOf" srcId="{2051C94D-D59E-48E2-9AD5-70D3170C93FF}" destId="{F72849E3-B9C2-4CC8-A3FB-49AD98CCC8F7}" srcOrd="0" destOrd="0" presId="urn:microsoft.com/office/officeart/2005/8/layout/vList4"/>
    <dgm:cxn modelId="{5F9E4D29-3878-4BDE-9B7A-D6ACBE11B244}" srcId="{CD9DD734-89C4-4AD4-8519-54E4D578999E}" destId="{4616C820-D3B1-4510-9A6B-D0BFF42837F1}" srcOrd="2" destOrd="0" parTransId="{4B56276C-4793-4A67-AC47-97C1FAE5387D}" sibTransId="{BE56FB97-7793-415C-9CF0-FF154ACE1836}"/>
    <dgm:cxn modelId="{F4EE7607-4B05-4ACB-B3A9-015EF9934A78}" type="presOf" srcId="{CD9DD734-89C4-4AD4-8519-54E4D578999E}" destId="{1A2234A8-FDA6-44E8-BF64-70D338A2B767}" srcOrd="0" destOrd="0" presId="urn:microsoft.com/office/officeart/2005/8/layout/vList4"/>
    <dgm:cxn modelId="{F6959B98-DC22-4E7E-95A5-A29576510DB0}" type="presOf" srcId="{4616C820-D3B1-4510-9A6B-D0BFF42837F1}" destId="{DF8B7A65-67A6-4C28-97DE-CA430E1917AE}" srcOrd="0" destOrd="0" presId="urn:microsoft.com/office/officeart/2005/8/layout/vList4"/>
    <dgm:cxn modelId="{81852C05-2D7D-463F-9FED-2F848F91B206}" type="presOf" srcId="{F4CB4A8C-EA48-45E0-9D06-330332991FC8}" destId="{8A836889-3F07-4224-94A6-A39AA26B716E}" srcOrd="1" destOrd="0" presId="urn:microsoft.com/office/officeart/2005/8/layout/vList4"/>
    <dgm:cxn modelId="{EE99A388-3AD5-46A8-837F-12C119A1E8CF}" srcId="{CD9DD734-89C4-4AD4-8519-54E4D578999E}" destId="{2051C94D-D59E-48E2-9AD5-70D3170C93FF}" srcOrd="0" destOrd="0" parTransId="{DEFE7E7E-7863-46B8-ABE5-7DD0EB9234CE}" sibTransId="{081483B0-A76F-4E35-9602-51116F2CC729}"/>
    <dgm:cxn modelId="{846056DF-C7BC-43AA-B71A-7443B04E9D4E}" type="presOf" srcId="{F4CB4A8C-EA48-45E0-9D06-330332991FC8}" destId="{0BA64972-FF68-4B1D-986D-1AF99C6A5913}" srcOrd="0" destOrd="0" presId="urn:microsoft.com/office/officeart/2005/8/layout/vList4"/>
    <dgm:cxn modelId="{0B5D0763-61B1-42D5-955F-854AA25FFDDD}" srcId="{CD9DD734-89C4-4AD4-8519-54E4D578999E}" destId="{F4CB4A8C-EA48-45E0-9D06-330332991FC8}" srcOrd="1" destOrd="0" parTransId="{1585D254-DD0D-4A1B-AD11-D27A60F61532}" sibTransId="{B0CDB36D-379F-4AF1-B09E-56B4B0282AC3}"/>
    <dgm:cxn modelId="{AFF9B1EE-ED4C-462A-9F0D-F714754DFFE8}" type="presOf" srcId="{2051C94D-D59E-48E2-9AD5-70D3170C93FF}" destId="{DC58B250-47B3-41F1-9AED-BD872EF07B30}" srcOrd="1" destOrd="0" presId="urn:microsoft.com/office/officeart/2005/8/layout/vList4"/>
    <dgm:cxn modelId="{35AA688F-3965-434A-996B-EE0DC63D0491}" type="presParOf" srcId="{1A2234A8-FDA6-44E8-BF64-70D338A2B767}" destId="{AA7AC251-A50C-4F51-8912-C671671B3A80}" srcOrd="0" destOrd="0" presId="urn:microsoft.com/office/officeart/2005/8/layout/vList4"/>
    <dgm:cxn modelId="{9A26C412-DDAE-4F34-A63D-A4E167F68691}" type="presParOf" srcId="{AA7AC251-A50C-4F51-8912-C671671B3A80}" destId="{F72849E3-B9C2-4CC8-A3FB-49AD98CCC8F7}" srcOrd="0" destOrd="0" presId="urn:microsoft.com/office/officeart/2005/8/layout/vList4"/>
    <dgm:cxn modelId="{322EB700-6943-404E-957E-7BA84DD328E8}" type="presParOf" srcId="{AA7AC251-A50C-4F51-8912-C671671B3A80}" destId="{F3D80E10-BDB1-4CDE-84DA-49416FF8E23B}" srcOrd="1" destOrd="0" presId="urn:microsoft.com/office/officeart/2005/8/layout/vList4"/>
    <dgm:cxn modelId="{77774E92-493A-4362-AEF4-38A67DF09CDF}" type="presParOf" srcId="{AA7AC251-A50C-4F51-8912-C671671B3A80}" destId="{DC58B250-47B3-41F1-9AED-BD872EF07B30}" srcOrd="2" destOrd="0" presId="urn:microsoft.com/office/officeart/2005/8/layout/vList4"/>
    <dgm:cxn modelId="{12A1C070-456C-4058-A442-79A68B0FA762}" type="presParOf" srcId="{1A2234A8-FDA6-44E8-BF64-70D338A2B767}" destId="{695C1D7F-E58E-47E3-A768-11DA03395079}" srcOrd="1" destOrd="0" presId="urn:microsoft.com/office/officeart/2005/8/layout/vList4"/>
    <dgm:cxn modelId="{921B7840-B979-4213-AA1A-5E5D9C818932}" type="presParOf" srcId="{1A2234A8-FDA6-44E8-BF64-70D338A2B767}" destId="{48248111-235D-4C8C-AB91-BD099F1F7ECA}" srcOrd="2" destOrd="0" presId="urn:microsoft.com/office/officeart/2005/8/layout/vList4"/>
    <dgm:cxn modelId="{6CD64831-CB2B-45D8-BDA3-A97FE5F1DF7A}" type="presParOf" srcId="{48248111-235D-4C8C-AB91-BD099F1F7ECA}" destId="{0BA64972-FF68-4B1D-986D-1AF99C6A5913}" srcOrd="0" destOrd="0" presId="urn:microsoft.com/office/officeart/2005/8/layout/vList4"/>
    <dgm:cxn modelId="{8DD2BE90-13EA-44E1-9835-80D7E078CB79}" type="presParOf" srcId="{48248111-235D-4C8C-AB91-BD099F1F7ECA}" destId="{0990BAE9-562F-4BE1-B825-01524F369E0E}" srcOrd="1" destOrd="0" presId="urn:microsoft.com/office/officeart/2005/8/layout/vList4"/>
    <dgm:cxn modelId="{89D2947F-FC09-4D1B-9089-44F2D9BD6EEF}" type="presParOf" srcId="{48248111-235D-4C8C-AB91-BD099F1F7ECA}" destId="{8A836889-3F07-4224-94A6-A39AA26B716E}" srcOrd="2" destOrd="0" presId="urn:microsoft.com/office/officeart/2005/8/layout/vList4"/>
    <dgm:cxn modelId="{90156AF0-4041-4BCE-B3F0-3F29BEF3EDC1}" type="presParOf" srcId="{1A2234A8-FDA6-44E8-BF64-70D338A2B767}" destId="{5604038F-B8D2-47E1-ABC7-856782E49898}" srcOrd="3" destOrd="0" presId="urn:microsoft.com/office/officeart/2005/8/layout/vList4"/>
    <dgm:cxn modelId="{9E182EC4-128A-404F-AB25-43BEC6CFD3DE}" type="presParOf" srcId="{1A2234A8-FDA6-44E8-BF64-70D338A2B767}" destId="{87E56681-8B9E-428F-8DD6-04B5335CE6DA}" srcOrd="4" destOrd="0" presId="urn:microsoft.com/office/officeart/2005/8/layout/vList4"/>
    <dgm:cxn modelId="{2E458697-A4DA-4324-83ED-848B280A458B}" type="presParOf" srcId="{87E56681-8B9E-428F-8DD6-04B5335CE6DA}" destId="{DF8B7A65-67A6-4C28-97DE-CA430E1917AE}" srcOrd="0" destOrd="0" presId="urn:microsoft.com/office/officeart/2005/8/layout/vList4"/>
    <dgm:cxn modelId="{7ECD52D7-BB16-4042-82C4-B70E89B20BA6}" type="presParOf" srcId="{87E56681-8B9E-428F-8DD6-04B5335CE6DA}" destId="{7A45DD37-2784-4F39-AF28-568060612383}" srcOrd="1" destOrd="0" presId="urn:microsoft.com/office/officeart/2005/8/layout/vList4"/>
    <dgm:cxn modelId="{C6FB4982-CCE6-4D70-944E-77369A351E05}" type="presParOf" srcId="{87E56681-8B9E-428F-8DD6-04B5335CE6DA}" destId="{D56E6C8C-C794-408C-9673-AA03759DCA4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61FA19-687A-4DEA-8268-62679C32C6A0}" type="doc">
      <dgm:prSet loTypeId="urn:microsoft.com/office/officeart/2005/8/layout/pyramid3" loCatId="pyramid" qsTypeId="urn:microsoft.com/office/officeart/2005/8/quickstyle/simple1" qsCatId="simple" csTypeId="urn:microsoft.com/office/officeart/2005/8/colors/colorful5" csCatId="colorful" phldr="1"/>
      <dgm:spPr/>
    </dgm:pt>
    <dgm:pt modelId="{8BE95F0D-C379-4006-BC79-8E848251F20B}">
      <dgm:prSet custT="1"/>
      <dgm:spPr/>
      <dgm:t>
        <a:bodyPr/>
        <a:lstStyle/>
        <a:p>
          <a:r>
            <a:rPr lang="ru-RU" sz="2000" i="0" dirty="0" smtClean="0">
              <a:latin typeface="Arial" pitchFamily="34" charset="0"/>
              <a:cs typeface="Arial" pitchFamily="34" charset="0"/>
            </a:rPr>
            <a:t>1 этап. Подготовительный </a:t>
          </a:r>
        </a:p>
        <a:p>
          <a:r>
            <a:rPr lang="ru-RU" sz="2000" i="0" dirty="0" smtClean="0">
              <a:latin typeface="Arial" pitchFamily="34" charset="0"/>
              <a:cs typeface="Arial" pitchFamily="34" charset="0"/>
            </a:rPr>
            <a:t>(январь - февраль 2022 г. )</a:t>
          </a:r>
          <a:endParaRPr lang="ru-RU" sz="2000" i="0" dirty="0">
            <a:latin typeface="Arial" pitchFamily="34" charset="0"/>
            <a:cs typeface="Arial" pitchFamily="34" charset="0"/>
          </a:endParaRPr>
        </a:p>
      </dgm:t>
    </dgm:pt>
    <dgm:pt modelId="{A6D836CE-4753-4E34-8078-5FC1AFBB6D05}" type="parTrans" cxnId="{66A11281-D01D-478B-A818-11866B8B3696}">
      <dgm:prSet/>
      <dgm:spPr/>
      <dgm:t>
        <a:bodyPr/>
        <a:lstStyle/>
        <a:p>
          <a:endParaRPr lang="ru-RU"/>
        </a:p>
      </dgm:t>
    </dgm:pt>
    <dgm:pt modelId="{BB8A86C3-ADD6-4D9B-A3F0-9BE235D199F3}" type="sibTrans" cxnId="{66A11281-D01D-478B-A818-11866B8B3696}">
      <dgm:prSet/>
      <dgm:spPr/>
      <dgm:t>
        <a:bodyPr/>
        <a:lstStyle/>
        <a:p>
          <a:endParaRPr lang="ru-RU"/>
        </a:p>
      </dgm:t>
    </dgm:pt>
    <dgm:pt modelId="{9D721E37-607C-4095-B119-C2A4ACC31AF1}">
      <dgm:prSet custT="1"/>
      <dgm:spPr/>
      <dgm:t>
        <a:bodyPr/>
        <a:lstStyle/>
        <a:p>
          <a:r>
            <a:rPr lang="ru-RU" sz="2000" i="0" dirty="0" smtClean="0">
              <a:latin typeface="Arial" pitchFamily="34" charset="0"/>
              <a:cs typeface="Arial" pitchFamily="34" charset="0"/>
            </a:rPr>
            <a:t>2 этап Основной (март  – октябрь 2022г.)</a:t>
          </a:r>
          <a:endParaRPr lang="ru-RU" sz="2000" i="0" dirty="0">
            <a:latin typeface="Arial" pitchFamily="34" charset="0"/>
            <a:cs typeface="Arial" pitchFamily="34" charset="0"/>
          </a:endParaRPr>
        </a:p>
      </dgm:t>
    </dgm:pt>
    <dgm:pt modelId="{96C22536-0CB2-4277-888D-9794ADEAB62B}" type="parTrans" cxnId="{82414B29-9BE9-4A18-A3DA-34DFD15519FF}">
      <dgm:prSet/>
      <dgm:spPr/>
      <dgm:t>
        <a:bodyPr/>
        <a:lstStyle/>
        <a:p>
          <a:endParaRPr lang="ru-RU"/>
        </a:p>
      </dgm:t>
    </dgm:pt>
    <dgm:pt modelId="{BEF592F4-CEEC-4579-AFC5-89F490FF47F1}" type="sibTrans" cxnId="{82414B29-9BE9-4A18-A3DA-34DFD15519FF}">
      <dgm:prSet/>
      <dgm:spPr/>
      <dgm:t>
        <a:bodyPr/>
        <a:lstStyle/>
        <a:p>
          <a:endParaRPr lang="ru-RU"/>
        </a:p>
      </dgm:t>
    </dgm:pt>
    <dgm:pt modelId="{1D9823BD-7862-4E51-8B6D-83FCBBA6B3B4}">
      <dgm:prSet custT="1"/>
      <dgm:spPr/>
      <dgm:t>
        <a:bodyPr/>
        <a:lstStyle/>
        <a:p>
          <a:pPr algn="ctr"/>
          <a:r>
            <a:rPr lang="ru-RU" sz="2000" i="0" dirty="0" smtClean="0">
              <a:latin typeface="Arial" pitchFamily="34" charset="0"/>
              <a:cs typeface="Arial" pitchFamily="34" charset="0"/>
            </a:rPr>
            <a:t>3 этап.  Заключительный ( ноябрь  2022г.)</a:t>
          </a:r>
          <a:endParaRPr lang="ru-RU" sz="2000" i="0" dirty="0">
            <a:latin typeface="Arial" pitchFamily="34" charset="0"/>
            <a:cs typeface="Arial" pitchFamily="34" charset="0"/>
          </a:endParaRPr>
        </a:p>
      </dgm:t>
    </dgm:pt>
    <dgm:pt modelId="{83EE569D-DF36-4A1F-A3A0-F9F328B6FF34}" type="parTrans" cxnId="{BD56AE77-5F95-4F62-AE21-A924D9D045C2}">
      <dgm:prSet/>
      <dgm:spPr/>
      <dgm:t>
        <a:bodyPr/>
        <a:lstStyle/>
        <a:p>
          <a:endParaRPr lang="ru-RU"/>
        </a:p>
      </dgm:t>
    </dgm:pt>
    <dgm:pt modelId="{8D4D2438-0E32-4048-9C6D-9E297DA59731}" type="sibTrans" cxnId="{BD56AE77-5F95-4F62-AE21-A924D9D045C2}">
      <dgm:prSet/>
      <dgm:spPr/>
      <dgm:t>
        <a:bodyPr/>
        <a:lstStyle/>
        <a:p>
          <a:endParaRPr lang="ru-RU"/>
        </a:p>
      </dgm:t>
    </dgm:pt>
    <dgm:pt modelId="{C79FA51F-27DD-4076-8449-D3FE72D6C33B}">
      <dgm:prSet custT="1"/>
      <dgm:spPr/>
      <dgm:t>
        <a:bodyPr/>
        <a:lstStyle/>
        <a:p>
          <a:r>
            <a:rPr lang="ru-RU" sz="2000" i="0" dirty="0" smtClean="0">
              <a:latin typeface="Arial" pitchFamily="34" charset="0"/>
              <a:cs typeface="Arial" pitchFamily="34" charset="0"/>
            </a:rPr>
            <a:t>4 этап.  Итоговый </a:t>
          </a:r>
        </a:p>
        <a:p>
          <a:r>
            <a:rPr lang="ru-RU" sz="2000" i="0" dirty="0" smtClean="0">
              <a:latin typeface="Arial" pitchFamily="34" charset="0"/>
              <a:cs typeface="Arial" pitchFamily="34" charset="0"/>
            </a:rPr>
            <a:t>(декабрь 2022г</a:t>
          </a:r>
          <a:r>
            <a:rPr lang="ru-RU" sz="2000" i="1" dirty="0" smtClean="0"/>
            <a:t>.)</a:t>
          </a:r>
          <a:endParaRPr lang="ru-RU" sz="2000" dirty="0"/>
        </a:p>
      </dgm:t>
    </dgm:pt>
    <dgm:pt modelId="{49CAF5AA-A5EA-4D5A-85B9-1A0815447ACB}" type="parTrans" cxnId="{F56314E3-70AB-49AF-859C-7ED39C6543D5}">
      <dgm:prSet/>
      <dgm:spPr/>
      <dgm:t>
        <a:bodyPr/>
        <a:lstStyle/>
        <a:p>
          <a:endParaRPr lang="ru-RU"/>
        </a:p>
      </dgm:t>
    </dgm:pt>
    <dgm:pt modelId="{88348AF6-F8D0-4FA7-8F6F-AD54FEFB66F3}" type="sibTrans" cxnId="{F56314E3-70AB-49AF-859C-7ED39C6543D5}">
      <dgm:prSet/>
      <dgm:spPr/>
      <dgm:t>
        <a:bodyPr/>
        <a:lstStyle/>
        <a:p>
          <a:endParaRPr lang="ru-RU"/>
        </a:p>
      </dgm:t>
    </dgm:pt>
    <dgm:pt modelId="{75953875-0B1D-4F18-8DCC-5E9BDB3FC5C2}" type="pres">
      <dgm:prSet presAssocID="{1D61FA19-687A-4DEA-8268-62679C32C6A0}" presName="Name0" presStyleCnt="0">
        <dgm:presLayoutVars>
          <dgm:dir/>
          <dgm:animLvl val="lvl"/>
          <dgm:resizeHandles val="exact"/>
        </dgm:presLayoutVars>
      </dgm:prSet>
      <dgm:spPr/>
    </dgm:pt>
    <dgm:pt modelId="{B14E90E6-FEA8-47AA-8648-0FE2768C9317}" type="pres">
      <dgm:prSet presAssocID="{8BE95F0D-C379-4006-BC79-8E848251F20B}" presName="Name8" presStyleCnt="0"/>
      <dgm:spPr/>
    </dgm:pt>
    <dgm:pt modelId="{FF9CDBBB-8400-4C1F-9506-5E025B4A410C}" type="pres">
      <dgm:prSet presAssocID="{8BE95F0D-C379-4006-BC79-8E848251F20B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230C4-7AC2-45FE-B43A-94EDE763057A}" type="pres">
      <dgm:prSet presAssocID="{8BE95F0D-C379-4006-BC79-8E848251F2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43A76-750B-4214-A18D-6504FD4EFFE4}" type="pres">
      <dgm:prSet presAssocID="{9D721E37-607C-4095-B119-C2A4ACC31AF1}" presName="Name8" presStyleCnt="0"/>
      <dgm:spPr/>
    </dgm:pt>
    <dgm:pt modelId="{560CEFF8-F017-4753-9A2A-D1FCD80B809C}" type="pres">
      <dgm:prSet presAssocID="{9D721E37-607C-4095-B119-C2A4ACC31AF1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1B643-CB9C-4533-8ABB-09A0FF05F934}" type="pres">
      <dgm:prSet presAssocID="{9D721E37-607C-4095-B119-C2A4ACC31A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8ABC9-39C4-426D-A7FD-02DFCCC4F501}" type="pres">
      <dgm:prSet presAssocID="{1D9823BD-7862-4E51-8B6D-83FCBBA6B3B4}" presName="Name8" presStyleCnt="0"/>
      <dgm:spPr/>
    </dgm:pt>
    <dgm:pt modelId="{53A87A92-ADFD-474E-9DB6-35C8094C8F44}" type="pres">
      <dgm:prSet presAssocID="{1D9823BD-7862-4E51-8B6D-83FCBBA6B3B4}" presName="level" presStyleLbl="node1" presStyleIdx="2" presStyleCnt="4" custScaleX="1198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B56CB-3620-4A5B-9BB3-48062B02A2C9}" type="pres">
      <dgm:prSet presAssocID="{1D9823BD-7862-4E51-8B6D-83FCBBA6B3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BE5D0-773A-4C9D-A83C-3215E966DE4E}" type="pres">
      <dgm:prSet presAssocID="{C79FA51F-27DD-4076-8449-D3FE72D6C33B}" presName="Name8" presStyleCnt="0"/>
      <dgm:spPr/>
    </dgm:pt>
    <dgm:pt modelId="{867D31F8-85D7-46BE-B368-EA1A882348C6}" type="pres">
      <dgm:prSet presAssocID="{C79FA51F-27DD-4076-8449-D3FE72D6C33B}" presName="level" presStyleLbl="node1" presStyleIdx="3" presStyleCnt="4" custScaleX="1832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B5AA2-A65C-4DD9-8E53-648D0AEFF1CB}" type="pres">
      <dgm:prSet presAssocID="{C79FA51F-27DD-4076-8449-D3FE72D6C3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E9E0A8-AE14-4AB2-88A8-45CBA147BE5E}" type="presOf" srcId="{C79FA51F-27DD-4076-8449-D3FE72D6C33B}" destId="{975B5AA2-A65C-4DD9-8E53-648D0AEFF1CB}" srcOrd="1" destOrd="0" presId="urn:microsoft.com/office/officeart/2005/8/layout/pyramid3"/>
    <dgm:cxn modelId="{66A11281-D01D-478B-A818-11866B8B3696}" srcId="{1D61FA19-687A-4DEA-8268-62679C32C6A0}" destId="{8BE95F0D-C379-4006-BC79-8E848251F20B}" srcOrd="0" destOrd="0" parTransId="{A6D836CE-4753-4E34-8078-5FC1AFBB6D05}" sibTransId="{BB8A86C3-ADD6-4D9B-A3F0-9BE235D199F3}"/>
    <dgm:cxn modelId="{AC71D6C7-B6D5-4923-BBC2-53F3CC94231D}" type="presOf" srcId="{C79FA51F-27DD-4076-8449-D3FE72D6C33B}" destId="{867D31F8-85D7-46BE-B368-EA1A882348C6}" srcOrd="0" destOrd="0" presId="urn:microsoft.com/office/officeart/2005/8/layout/pyramid3"/>
    <dgm:cxn modelId="{F3A4601A-07B4-41DD-9D33-A8D49BF87658}" type="presOf" srcId="{1D9823BD-7862-4E51-8B6D-83FCBBA6B3B4}" destId="{53A87A92-ADFD-474E-9DB6-35C8094C8F44}" srcOrd="0" destOrd="0" presId="urn:microsoft.com/office/officeart/2005/8/layout/pyramid3"/>
    <dgm:cxn modelId="{63009DAA-EE8E-4632-A0EA-4F76DB24D4C8}" type="presOf" srcId="{9D721E37-607C-4095-B119-C2A4ACC31AF1}" destId="{E901B643-CB9C-4533-8ABB-09A0FF05F934}" srcOrd="1" destOrd="0" presId="urn:microsoft.com/office/officeart/2005/8/layout/pyramid3"/>
    <dgm:cxn modelId="{08462987-D05B-474D-9A3B-3DD05A12F9D3}" type="presOf" srcId="{9D721E37-607C-4095-B119-C2A4ACC31AF1}" destId="{560CEFF8-F017-4753-9A2A-D1FCD80B809C}" srcOrd="0" destOrd="0" presId="urn:microsoft.com/office/officeart/2005/8/layout/pyramid3"/>
    <dgm:cxn modelId="{82414B29-9BE9-4A18-A3DA-34DFD15519FF}" srcId="{1D61FA19-687A-4DEA-8268-62679C32C6A0}" destId="{9D721E37-607C-4095-B119-C2A4ACC31AF1}" srcOrd="1" destOrd="0" parTransId="{96C22536-0CB2-4277-888D-9794ADEAB62B}" sibTransId="{BEF592F4-CEEC-4579-AFC5-89F490FF47F1}"/>
    <dgm:cxn modelId="{BD56AE77-5F95-4F62-AE21-A924D9D045C2}" srcId="{1D61FA19-687A-4DEA-8268-62679C32C6A0}" destId="{1D9823BD-7862-4E51-8B6D-83FCBBA6B3B4}" srcOrd="2" destOrd="0" parTransId="{83EE569D-DF36-4A1F-A3A0-F9F328B6FF34}" sibTransId="{8D4D2438-0E32-4048-9C6D-9E297DA59731}"/>
    <dgm:cxn modelId="{3ACA250D-B871-481C-8E59-C68E1A2CDA13}" type="presOf" srcId="{8BE95F0D-C379-4006-BC79-8E848251F20B}" destId="{33C230C4-7AC2-45FE-B43A-94EDE763057A}" srcOrd="1" destOrd="0" presId="urn:microsoft.com/office/officeart/2005/8/layout/pyramid3"/>
    <dgm:cxn modelId="{D48BC894-BF8D-4A49-B567-E9DCABBD5639}" type="presOf" srcId="{1D9823BD-7862-4E51-8B6D-83FCBBA6B3B4}" destId="{F25B56CB-3620-4A5B-9BB3-48062B02A2C9}" srcOrd="1" destOrd="0" presId="urn:microsoft.com/office/officeart/2005/8/layout/pyramid3"/>
    <dgm:cxn modelId="{26199335-C84A-45A7-BAD8-7149F210D8C8}" type="presOf" srcId="{1D61FA19-687A-4DEA-8268-62679C32C6A0}" destId="{75953875-0B1D-4F18-8DCC-5E9BDB3FC5C2}" srcOrd="0" destOrd="0" presId="urn:microsoft.com/office/officeart/2005/8/layout/pyramid3"/>
    <dgm:cxn modelId="{8DB62BD7-D33E-4B9E-BE76-3F90965D44B7}" type="presOf" srcId="{8BE95F0D-C379-4006-BC79-8E848251F20B}" destId="{FF9CDBBB-8400-4C1F-9506-5E025B4A410C}" srcOrd="0" destOrd="0" presId="urn:microsoft.com/office/officeart/2005/8/layout/pyramid3"/>
    <dgm:cxn modelId="{F56314E3-70AB-49AF-859C-7ED39C6543D5}" srcId="{1D61FA19-687A-4DEA-8268-62679C32C6A0}" destId="{C79FA51F-27DD-4076-8449-D3FE72D6C33B}" srcOrd="3" destOrd="0" parTransId="{49CAF5AA-A5EA-4D5A-85B9-1A0815447ACB}" sibTransId="{88348AF6-F8D0-4FA7-8F6F-AD54FEFB66F3}"/>
    <dgm:cxn modelId="{47C7CE77-C185-440C-92D2-AE99079CF58A}" type="presParOf" srcId="{75953875-0B1D-4F18-8DCC-5E9BDB3FC5C2}" destId="{B14E90E6-FEA8-47AA-8648-0FE2768C9317}" srcOrd="0" destOrd="0" presId="urn:microsoft.com/office/officeart/2005/8/layout/pyramid3"/>
    <dgm:cxn modelId="{7FB00A80-9B8B-4162-9D69-54F9CC7ED7F1}" type="presParOf" srcId="{B14E90E6-FEA8-47AA-8648-0FE2768C9317}" destId="{FF9CDBBB-8400-4C1F-9506-5E025B4A410C}" srcOrd="0" destOrd="0" presId="urn:microsoft.com/office/officeart/2005/8/layout/pyramid3"/>
    <dgm:cxn modelId="{9CD4DFA8-84DD-4E83-A985-A62817723276}" type="presParOf" srcId="{B14E90E6-FEA8-47AA-8648-0FE2768C9317}" destId="{33C230C4-7AC2-45FE-B43A-94EDE763057A}" srcOrd="1" destOrd="0" presId="urn:microsoft.com/office/officeart/2005/8/layout/pyramid3"/>
    <dgm:cxn modelId="{DF0FD596-F103-451E-9715-70B4F3A87854}" type="presParOf" srcId="{75953875-0B1D-4F18-8DCC-5E9BDB3FC5C2}" destId="{64C43A76-750B-4214-A18D-6504FD4EFFE4}" srcOrd="1" destOrd="0" presId="urn:microsoft.com/office/officeart/2005/8/layout/pyramid3"/>
    <dgm:cxn modelId="{59C46CEF-BCCE-428A-8915-1B9C90F450C8}" type="presParOf" srcId="{64C43A76-750B-4214-A18D-6504FD4EFFE4}" destId="{560CEFF8-F017-4753-9A2A-D1FCD80B809C}" srcOrd="0" destOrd="0" presId="urn:microsoft.com/office/officeart/2005/8/layout/pyramid3"/>
    <dgm:cxn modelId="{1E847F8A-3CDA-427B-B040-64D076B78EC7}" type="presParOf" srcId="{64C43A76-750B-4214-A18D-6504FD4EFFE4}" destId="{E901B643-CB9C-4533-8ABB-09A0FF05F934}" srcOrd="1" destOrd="0" presId="urn:microsoft.com/office/officeart/2005/8/layout/pyramid3"/>
    <dgm:cxn modelId="{DF2A1CCE-F093-40F5-BC0E-0913B5830467}" type="presParOf" srcId="{75953875-0B1D-4F18-8DCC-5E9BDB3FC5C2}" destId="{B178ABC9-39C4-426D-A7FD-02DFCCC4F501}" srcOrd="2" destOrd="0" presId="urn:microsoft.com/office/officeart/2005/8/layout/pyramid3"/>
    <dgm:cxn modelId="{F1F878A7-70E0-441C-9BC3-B3A91426A172}" type="presParOf" srcId="{B178ABC9-39C4-426D-A7FD-02DFCCC4F501}" destId="{53A87A92-ADFD-474E-9DB6-35C8094C8F44}" srcOrd="0" destOrd="0" presId="urn:microsoft.com/office/officeart/2005/8/layout/pyramid3"/>
    <dgm:cxn modelId="{F278476A-D7AF-4E5B-9AC4-DCD6F0B52F3F}" type="presParOf" srcId="{B178ABC9-39C4-426D-A7FD-02DFCCC4F501}" destId="{F25B56CB-3620-4A5B-9BB3-48062B02A2C9}" srcOrd="1" destOrd="0" presId="urn:microsoft.com/office/officeart/2005/8/layout/pyramid3"/>
    <dgm:cxn modelId="{7B20E695-71FC-4745-BF45-34BC65320592}" type="presParOf" srcId="{75953875-0B1D-4F18-8DCC-5E9BDB3FC5C2}" destId="{189BE5D0-773A-4C9D-A83C-3215E966DE4E}" srcOrd="3" destOrd="0" presId="urn:microsoft.com/office/officeart/2005/8/layout/pyramid3"/>
    <dgm:cxn modelId="{B4C6BD01-2383-457C-A2A8-9E8B0F696AD2}" type="presParOf" srcId="{189BE5D0-773A-4C9D-A83C-3215E966DE4E}" destId="{867D31F8-85D7-46BE-B368-EA1A882348C6}" srcOrd="0" destOrd="0" presId="urn:microsoft.com/office/officeart/2005/8/layout/pyramid3"/>
    <dgm:cxn modelId="{3C1DF890-38C4-4016-94C7-943EDDC88864}" type="presParOf" srcId="{189BE5D0-773A-4C9D-A83C-3215E966DE4E}" destId="{975B5AA2-A65C-4DD9-8E53-648D0AEFF1CB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7ABE0E-CD30-4929-B172-9BEF2E11C3D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47006E-AD79-4E0C-80E8-D005A2D5F4D4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Arial Narrow" panose="020B0606020202030204" pitchFamily="34" charset="0"/>
            </a:rPr>
            <a:t>Идентификация целей взаимодействия учреждений для достижения отдельных результатов  оздоровительной деятельности с помощью спортивного тимбилдинга</a:t>
          </a:r>
          <a:endParaRPr lang="ru-RU" sz="2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7BA12E7-E5D6-45A7-9216-7D851E8BB2A5}" type="parTrans" cxnId="{36CB9463-C6A0-4E88-869A-474E7E9C0259}">
      <dgm:prSet/>
      <dgm:spPr/>
      <dgm:t>
        <a:bodyPr/>
        <a:lstStyle/>
        <a:p>
          <a:endParaRPr lang="ru-RU"/>
        </a:p>
      </dgm:t>
    </dgm:pt>
    <dgm:pt modelId="{ED047B07-5505-45B9-AD82-D5BA72A057E5}" type="sibTrans" cxnId="{36CB9463-C6A0-4E88-869A-474E7E9C0259}">
      <dgm:prSet/>
      <dgm:spPr/>
      <dgm:t>
        <a:bodyPr/>
        <a:lstStyle/>
        <a:p>
          <a:endParaRPr lang="ru-RU"/>
        </a:p>
      </dgm:t>
    </dgm:pt>
    <dgm:pt modelId="{00C81377-ABED-40E9-8821-AEBF51B795BE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Arial Narrow" panose="020B0606020202030204" pitchFamily="34" charset="0"/>
            </a:rPr>
            <a:t>Формирование совокупности учреждений, имеющих идентичные ресурсы для достижения совместных целей</a:t>
          </a:r>
          <a:endParaRPr lang="ru-RU" sz="2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6104A60-1839-4E1C-ADFB-AE1215DFFE90}" type="parTrans" cxnId="{8BFFDE0F-6361-4350-87BD-3DC5A7191BD6}">
      <dgm:prSet/>
      <dgm:spPr/>
      <dgm:t>
        <a:bodyPr/>
        <a:lstStyle/>
        <a:p>
          <a:endParaRPr lang="ru-RU"/>
        </a:p>
      </dgm:t>
    </dgm:pt>
    <dgm:pt modelId="{5F787659-4ED8-4AF1-A471-26747A2D8288}" type="sibTrans" cxnId="{8BFFDE0F-6361-4350-87BD-3DC5A7191BD6}">
      <dgm:prSet/>
      <dgm:spPr/>
      <dgm:t>
        <a:bodyPr/>
        <a:lstStyle/>
        <a:p>
          <a:endParaRPr lang="ru-RU"/>
        </a:p>
      </dgm:t>
    </dgm:pt>
    <dgm:pt modelId="{6DF51775-F8ED-4600-85C5-E0072078548F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Arial Narrow" panose="020B0606020202030204" pitchFamily="34" charset="0"/>
            </a:rPr>
            <a:t>Совместная деятельность учреждений, заинтересованных  в реализации проекта и сохранении здоровья с использованием идентичных ресурсов</a:t>
          </a:r>
          <a:endParaRPr lang="ru-RU" sz="2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764A340-1D27-4753-8114-7294F976181E}" type="parTrans" cxnId="{8D645FE0-9FD4-4A6C-B1C5-F32DC6717F9F}">
      <dgm:prSet/>
      <dgm:spPr/>
      <dgm:t>
        <a:bodyPr/>
        <a:lstStyle/>
        <a:p>
          <a:endParaRPr lang="ru-RU"/>
        </a:p>
      </dgm:t>
    </dgm:pt>
    <dgm:pt modelId="{F64D8AB3-8ABA-4CE3-949E-BC51A494DC96}" type="sibTrans" cxnId="{8D645FE0-9FD4-4A6C-B1C5-F32DC6717F9F}">
      <dgm:prSet/>
      <dgm:spPr/>
      <dgm:t>
        <a:bodyPr/>
        <a:lstStyle/>
        <a:p>
          <a:endParaRPr lang="ru-RU"/>
        </a:p>
      </dgm:t>
    </dgm:pt>
    <dgm:pt modelId="{7757E39F-7030-4223-80DC-CAF10B691171}" type="pres">
      <dgm:prSet presAssocID="{7A7ABE0E-CD30-4929-B172-9BEF2E11C3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5043B01-F719-4C08-9434-3A491E7E7861}" type="pres">
      <dgm:prSet presAssocID="{7A7ABE0E-CD30-4929-B172-9BEF2E11C3DC}" presName="Name1" presStyleCnt="0"/>
      <dgm:spPr/>
    </dgm:pt>
    <dgm:pt modelId="{E6E69E52-8C24-46F2-9805-8F9FC9B1772F}" type="pres">
      <dgm:prSet presAssocID="{7A7ABE0E-CD30-4929-B172-9BEF2E11C3DC}" presName="cycle" presStyleCnt="0"/>
      <dgm:spPr/>
    </dgm:pt>
    <dgm:pt modelId="{49253C73-4D00-47DD-9E4C-E10EA77D586F}" type="pres">
      <dgm:prSet presAssocID="{7A7ABE0E-CD30-4929-B172-9BEF2E11C3DC}" presName="srcNode" presStyleLbl="node1" presStyleIdx="0" presStyleCnt="3"/>
      <dgm:spPr/>
    </dgm:pt>
    <dgm:pt modelId="{29E52C82-E117-4222-9DCE-792B60A3C358}" type="pres">
      <dgm:prSet presAssocID="{7A7ABE0E-CD30-4929-B172-9BEF2E11C3DC}" presName="conn" presStyleLbl="parChTrans1D2" presStyleIdx="0" presStyleCnt="1"/>
      <dgm:spPr/>
      <dgm:t>
        <a:bodyPr/>
        <a:lstStyle/>
        <a:p>
          <a:endParaRPr lang="ru-RU"/>
        </a:p>
      </dgm:t>
    </dgm:pt>
    <dgm:pt modelId="{81DA65C5-EDE6-4382-ABDC-FAE6EB9943CE}" type="pres">
      <dgm:prSet presAssocID="{7A7ABE0E-CD30-4929-B172-9BEF2E11C3DC}" presName="extraNode" presStyleLbl="node1" presStyleIdx="0" presStyleCnt="3"/>
      <dgm:spPr/>
    </dgm:pt>
    <dgm:pt modelId="{8BCD5F01-099B-4B80-8386-6F42FCDEFEC7}" type="pres">
      <dgm:prSet presAssocID="{7A7ABE0E-CD30-4929-B172-9BEF2E11C3DC}" presName="dstNode" presStyleLbl="node1" presStyleIdx="0" presStyleCnt="3"/>
      <dgm:spPr/>
    </dgm:pt>
    <dgm:pt modelId="{E847B793-5054-4444-AD71-A86E978847A0}" type="pres">
      <dgm:prSet presAssocID="{5347006E-AD79-4E0C-80E8-D005A2D5F4D4}" presName="text_1" presStyleLbl="node1" presStyleIdx="0" presStyleCnt="3" custScaleY="135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50CD8-5409-493C-81BC-080CF71D8B51}" type="pres">
      <dgm:prSet presAssocID="{5347006E-AD79-4E0C-80E8-D005A2D5F4D4}" presName="accent_1" presStyleCnt="0"/>
      <dgm:spPr/>
    </dgm:pt>
    <dgm:pt modelId="{174E61FD-E194-412C-A6D9-E21F12523AF1}" type="pres">
      <dgm:prSet presAssocID="{5347006E-AD79-4E0C-80E8-D005A2D5F4D4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468A62F-9B24-410A-B3B4-D98E4323E2FC}" type="pres">
      <dgm:prSet presAssocID="{00C81377-ABED-40E9-8821-AEBF51B795B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9D735-A426-46D5-9362-15C19D271678}" type="pres">
      <dgm:prSet presAssocID="{00C81377-ABED-40E9-8821-AEBF51B795BE}" presName="accent_2" presStyleCnt="0"/>
      <dgm:spPr/>
    </dgm:pt>
    <dgm:pt modelId="{3E3A3E3D-6D26-430D-897C-C91A8FFC87A2}" type="pres">
      <dgm:prSet presAssocID="{00C81377-ABED-40E9-8821-AEBF51B795BE}" presName="accentRepeatNode" presStyleLbl="solidFgAcc1" presStyleIdx="1" presStyleCnt="3" custLinFactNeighborX="-630" custLinFactNeighborY="18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7EE1115-F1C4-499B-9D4E-EC26E035BBAA}" type="pres">
      <dgm:prSet presAssocID="{6DF51775-F8ED-4600-85C5-E0072078548F}" presName="text_3" presStyleLbl="node1" presStyleIdx="2" presStyleCnt="3" custScaleY="141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9DE80-E695-4122-BD6B-48E850B56DAE}" type="pres">
      <dgm:prSet presAssocID="{6DF51775-F8ED-4600-85C5-E0072078548F}" presName="accent_3" presStyleCnt="0"/>
      <dgm:spPr/>
    </dgm:pt>
    <dgm:pt modelId="{05BA9E41-0EB8-4352-B9CB-E538A6AA2774}" type="pres">
      <dgm:prSet presAssocID="{6DF51775-F8ED-4600-85C5-E0072078548F}" presName="accentRepeatNode" presStyleLbl="solidFgAcc1" presStyleIdx="2" presStyleCnt="3" custLinFactNeighborX="-5520" custLinFactNeighborY="-63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105ADCA-2991-485D-81E1-C3DFB849E604}" type="presOf" srcId="{ED047B07-5505-45B9-AD82-D5BA72A057E5}" destId="{29E52C82-E117-4222-9DCE-792B60A3C358}" srcOrd="0" destOrd="0" presId="urn:microsoft.com/office/officeart/2008/layout/VerticalCurvedList"/>
    <dgm:cxn modelId="{36CB9463-C6A0-4E88-869A-474E7E9C0259}" srcId="{7A7ABE0E-CD30-4929-B172-9BEF2E11C3DC}" destId="{5347006E-AD79-4E0C-80E8-D005A2D5F4D4}" srcOrd="0" destOrd="0" parTransId="{F7BA12E7-E5D6-45A7-9216-7D851E8BB2A5}" sibTransId="{ED047B07-5505-45B9-AD82-D5BA72A057E5}"/>
    <dgm:cxn modelId="{6C0063D5-59FE-4118-95A2-344DD7B763F8}" type="presOf" srcId="{6DF51775-F8ED-4600-85C5-E0072078548F}" destId="{17EE1115-F1C4-499B-9D4E-EC26E035BBAA}" srcOrd="0" destOrd="0" presId="urn:microsoft.com/office/officeart/2008/layout/VerticalCurvedList"/>
    <dgm:cxn modelId="{BC18F8F1-2C28-4262-AFF2-C3822BDF43E0}" type="presOf" srcId="{5347006E-AD79-4E0C-80E8-D005A2D5F4D4}" destId="{E847B793-5054-4444-AD71-A86E978847A0}" srcOrd="0" destOrd="0" presId="urn:microsoft.com/office/officeart/2008/layout/VerticalCurvedList"/>
    <dgm:cxn modelId="{E1D408A8-3593-4E91-AC62-7005AD48A030}" type="presOf" srcId="{7A7ABE0E-CD30-4929-B172-9BEF2E11C3DC}" destId="{7757E39F-7030-4223-80DC-CAF10B691171}" srcOrd="0" destOrd="0" presId="urn:microsoft.com/office/officeart/2008/layout/VerticalCurvedList"/>
    <dgm:cxn modelId="{9DBCC08A-73EE-4E9C-B367-38FA79EC4309}" type="presOf" srcId="{00C81377-ABED-40E9-8821-AEBF51B795BE}" destId="{6468A62F-9B24-410A-B3B4-D98E4323E2FC}" srcOrd="0" destOrd="0" presId="urn:microsoft.com/office/officeart/2008/layout/VerticalCurvedList"/>
    <dgm:cxn modelId="{8D645FE0-9FD4-4A6C-B1C5-F32DC6717F9F}" srcId="{7A7ABE0E-CD30-4929-B172-9BEF2E11C3DC}" destId="{6DF51775-F8ED-4600-85C5-E0072078548F}" srcOrd="2" destOrd="0" parTransId="{D764A340-1D27-4753-8114-7294F976181E}" sibTransId="{F64D8AB3-8ABA-4CE3-949E-BC51A494DC96}"/>
    <dgm:cxn modelId="{8BFFDE0F-6361-4350-87BD-3DC5A7191BD6}" srcId="{7A7ABE0E-CD30-4929-B172-9BEF2E11C3DC}" destId="{00C81377-ABED-40E9-8821-AEBF51B795BE}" srcOrd="1" destOrd="0" parTransId="{B6104A60-1839-4E1C-ADFB-AE1215DFFE90}" sibTransId="{5F787659-4ED8-4AF1-A471-26747A2D8288}"/>
    <dgm:cxn modelId="{5158EDBC-DF39-4199-8C04-6D8719187363}" type="presParOf" srcId="{7757E39F-7030-4223-80DC-CAF10B691171}" destId="{45043B01-F719-4C08-9434-3A491E7E7861}" srcOrd="0" destOrd="0" presId="urn:microsoft.com/office/officeart/2008/layout/VerticalCurvedList"/>
    <dgm:cxn modelId="{D585E72C-C307-4087-91D8-92779A09C20E}" type="presParOf" srcId="{45043B01-F719-4C08-9434-3A491E7E7861}" destId="{E6E69E52-8C24-46F2-9805-8F9FC9B1772F}" srcOrd="0" destOrd="0" presId="urn:microsoft.com/office/officeart/2008/layout/VerticalCurvedList"/>
    <dgm:cxn modelId="{783016AA-54E4-4EBA-BA8B-C4983D49CAAA}" type="presParOf" srcId="{E6E69E52-8C24-46F2-9805-8F9FC9B1772F}" destId="{49253C73-4D00-47DD-9E4C-E10EA77D586F}" srcOrd="0" destOrd="0" presId="urn:microsoft.com/office/officeart/2008/layout/VerticalCurvedList"/>
    <dgm:cxn modelId="{84B45596-BABD-47FA-BB7B-BBAA41308C77}" type="presParOf" srcId="{E6E69E52-8C24-46F2-9805-8F9FC9B1772F}" destId="{29E52C82-E117-4222-9DCE-792B60A3C358}" srcOrd="1" destOrd="0" presId="urn:microsoft.com/office/officeart/2008/layout/VerticalCurvedList"/>
    <dgm:cxn modelId="{FB914F5B-6A4B-46B8-A31A-FE165E4D0BCE}" type="presParOf" srcId="{E6E69E52-8C24-46F2-9805-8F9FC9B1772F}" destId="{81DA65C5-EDE6-4382-ABDC-FAE6EB9943CE}" srcOrd="2" destOrd="0" presId="urn:microsoft.com/office/officeart/2008/layout/VerticalCurvedList"/>
    <dgm:cxn modelId="{1B4888C6-EB21-4FB3-B4A7-2958DEC72648}" type="presParOf" srcId="{E6E69E52-8C24-46F2-9805-8F9FC9B1772F}" destId="{8BCD5F01-099B-4B80-8386-6F42FCDEFEC7}" srcOrd="3" destOrd="0" presId="urn:microsoft.com/office/officeart/2008/layout/VerticalCurvedList"/>
    <dgm:cxn modelId="{C8387AA5-B977-4E32-AFD3-694E32D1CEFE}" type="presParOf" srcId="{45043B01-F719-4C08-9434-3A491E7E7861}" destId="{E847B793-5054-4444-AD71-A86E978847A0}" srcOrd="1" destOrd="0" presId="urn:microsoft.com/office/officeart/2008/layout/VerticalCurvedList"/>
    <dgm:cxn modelId="{BAEB6911-8E97-4C90-932A-BCC5AE4559BE}" type="presParOf" srcId="{45043B01-F719-4C08-9434-3A491E7E7861}" destId="{82550CD8-5409-493C-81BC-080CF71D8B51}" srcOrd="2" destOrd="0" presId="urn:microsoft.com/office/officeart/2008/layout/VerticalCurvedList"/>
    <dgm:cxn modelId="{0C0596E1-12B0-435A-895E-F6A369E2544E}" type="presParOf" srcId="{82550CD8-5409-493C-81BC-080CF71D8B51}" destId="{174E61FD-E194-412C-A6D9-E21F12523AF1}" srcOrd="0" destOrd="0" presId="urn:microsoft.com/office/officeart/2008/layout/VerticalCurvedList"/>
    <dgm:cxn modelId="{AA8ADBC5-6762-4570-8C6D-2A632B10FAC8}" type="presParOf" srcId="{45043B01-F719-4C08-9434-3A491E7E7861}" destId="{6468A62F-9B24-410A-B3B4-D98E4323E2FC}" srcOrd="3" destOrd="0" presId="urn:microsoft.com/office/officeart/2008/layout/VerticalCurvedList"/>
    <dgm:cxn modelId="{1F1182CF-AE64-41EA-8070-FB6287C39679}" type="presParOf" srcId="{45043B01-F719-4C08-9434-3A491E7E7861}" destId="{7839D735-A426-46D5-9362-15C19D271678}" srcOrd="4" destOrd="0" presId="urn:microsoft.com/office/officeart/2008/layout/VerticalCurvedList"/>
    <dgm:cxn modelId="{E9BE5B52-D42E-4CB7-8BA3-B336211F335B}" type="presParOf" srcId="{7839D735-A426-46D5-9362-15C19D271678}" destId="{3E3A3E3D-6D26-430D-897C-C91A8FFC87A2}" srcOrd="0" destOrd="0" presId="urn:microsoft.com/office/officeart/2008/layout/VerticalCurvedList"/>
    <dgm:cxn modelId="{92BFA374-415E-4750-9B0A-3C1C448DF4B6}" type="presParOf" srcId="{45043B01-F719-4C08-9434-3A491E7E7861}" destId="{17EE1115-F1C4-499B-9D4E-EC26E035BBAA}" srcOrd="5" destOrd="0" presId="urn:microsoft.com/office/officeart/2008/layout/VerticalCurvedList"/>
    <dgm:cxn modelId="{45737CC3-09C8-42D3-B43B-3DC87A2C19F6}" type="presParOf" srcId="{45043B01-F719-4C08-9434-3A491E7E7861}" destId="{7789DE80-E695-4122-BD6B-48E850B56DAE}" srcOrd="6" destOrd="0" presId="urn:microsoft.com/office/officeart/2008/layout/VerticalCurvedList"/>
    <dgm:cxn modelId="{67C561E9-817A-47A9-821E-0838020FABD9}" type="presParOf" srcId="{7789DE80-E695-4122-BD6B-48E850B56DAE}" destId="{05BA9E41-0EB8-4352-B9CB-E538A6AA27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CE00C-5C6F-4AD7-B128-A5924BA52BDF}">
      <dsp:nvSpPr>
        <dsp:cNvPr id="0" name=""/>
        <dsp:cNvSpPr/>
      </dsp:nvSpPr>
      <dsp:spPr>
        <a:xfrm>
          <a:off x="382561" y="0"/>
          <a:ext cx="7405859" cy="4628662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F95308B4-4619-44D6-B176-EE2B4C61CA90}">
      <dsp:nvSpPr>
        <dsp:cNvPr id="0" name=""/>
        <dsp:cNvSpPr/>
      </dsp:nvSpPr>
      <dsp:spPr>
        <a:xfrm>
          <a:off x="1323106" y="3194702"/>
          <a:ext cx="192552" cy="192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4FA44-3114-4EA5-8CFF-9A4FB41E0000}">
      <dsp:nvSpPr>
        <dsp:cNvPr id="0" name=""/>
        <dsp:cNvSpPr/>
      </dsp:nvSpPr>
      <dsp:spPr>
        <a:xfrm>
          <a:off x="824062" y="3447641"/>
          <a:ext cx="2916205" cy="1024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29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разновозрастной коллектив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824062" y="3447641"/>
        <a:ext cx="2916205" cy="1024357"/>
      </dsp:txXfrm>
    </dsp:sp>
    <dsp:sp modelId="{1FA6DBE6-28FE-45E6-A27D-BE68A950EC71}">
      <dsp:nvSpPr>
        <dsp:cNvPr id="0" name=""/>
        <dsp:cNvSpPr/>
      </dsp:nvSpPr>
      <dsp:spPr>
        <a:xfrm>
          <a:off x="3022750" y="1936632"/>
          <a:ext cx="348075" cy="348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ABC66-7181-4172-A286-469391F6E690}">
      <dsp:nvSpPr>
        <dsp:cNvPr id="0" name=""/>
        <dsp:cNvSpPr/>
      </dsp:nvSpPr>
      <dsp:spPr>
        <a:xfrm>
          <a:off x="2249599" y="2110669"/>
          <a:ext cx="3671783" cy="2517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438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Своеобразие участников образовательных отношений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2249599" y="2110669"/>
        <a:ext cx="3671783" cy="2517992"/>
      </dsp:txXfrm>
    </dsp:sp>
    <dsp:sp modelId="{8E40F93C-D8FF-4DBE-B603-B75CD7D09ABD}">
      <dsp:nvSpPr>
        <dsp:cNvPr id="0" name=""/>
        <dsp:cNvSpPr/>
      </dsp:nvSpPr>
      <dsp:spPr>
        <a:xfrm>
          <a:off x="5066767" y="1171051"/>
          <a:ext cx="481380" cy="481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339D7-4728-4077-8DBE-F24CEB072A4B}">
      <dsp:nvSpPr>
        <dsp:cNvPr id="0" name=""/>
        <dsp:cNvSpPr/>
      </dsp:nvSpPr>
      <dsp:spPr>
        <a:xfrm>
          <a:off x="4708490" y="1411741"/>
          <a:ext cx="2975342" cy="321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07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Разный стаж работы в одном коллективе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4708490" y="1411741"/>
        <a:ext cx="2975342" cy="3216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BEB5B-35A3-401F-A908-DB36001A58F2}">
      <dsp:nvSpPr>
        <dsp:cNvPr id="0" name=""/>
        <dsp:cNvSpPr/>
      </dsp:nvSpPr>
      <dsp:spPr>
        <a:xfrm>
          <a:off x="624253" y="0"/>
          <a:ext cx="7074876" cy="505069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0A74F-C8F8-40F4-AA97-A1402B9A6DF5}">
      <dsp:nvSpPr>
        <dsp:cNvPr id="0" name=""/>
        <dsp:cNvSpPr/>
      </dsp:nvSpPr>
      <dsp:spPr>
        <a:xfrm>
          <a:off x="8941" y="1515207"/>
          <a:ext cx="2679089" cy="20202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" pitchFamily="34" charset="0"/>
              <a:cs typeface="Arial" pitchFamily="34" charset="0"/>
            </a:rPr>
            <a:t>развитие у сотрудников теплого чувства привязанности к работе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07563" y="1613829"/>
        <a:ext cx="2481845" cy="1823032"/>
      </dsp:txXfrm>
    </dsp:sp>
    <dsp:sp modelId="{16972C45-7785-4C44-980B-1DCD614AA875}">
      <dsp:nvSpPr>
        <dsp:cNvPr id="0" name=""/>
        <dsp:cNvSpPr/>
      </dsp:nvSpPr>
      <dsp:spPr>
        <a:xfrm>
          <a:off x="2822147" y="1515207"/>
          <a:ext cx="2679089" cy="2020276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выработка установки «здоровый образ жизни». 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920769" y="1613829"/>
        <a:ext cx="2481845" cy="1823032"/>
      </dsp:txXfrm>
    </dsp:sp>
    <dsp:sp modelId="{8B40E417-ABFE-4A87-AA70-3D63935AA837}">
      <dsp:nvSpPr>
        <dsp:cNvPr id="0" name=""/>
        <dsp:cNvSpPr/>
      </dsp:nvSpPr>
      <dsp:spPr>
        <a:xfrm>
          <a:off x="5635353" y="1515207"/>
          <a:ext cx="2679089" cy="202027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       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 разработать   методические рекомендации по  формированию команды профессионалов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5733975" y="1613829"/>
        <a:ext cx="2481845" cy="1823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5FBEE-C67C-4EEB-8BC4-EA6B237D39E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FF29F-036C-4639-8CC6-8A2821F7035B}">
      <dsp:nvSpPr>
        <dsp:cNvPr id="0" name=""/>
        <dsp:cNvSpPr/>
      </dsp:nvSpPr>
      <dsp:spPr>
        <a:xfrm>
          <a:off x="564979" y="406400"/>
          <a:ext cx="7797003" cy="812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Отсутствие опыта и недостаток знаний по применению данной технологии; </a:t>
          </a:r>
          <a:endParaRPr lang="ru-RU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64979" y="406400"/>
        <a:ext cx="7797003" cy="812800"/>
      </dsp:txXfrm>
    </dsp:sp>
    <dsp:sp modelId="{DD97EE33-079E-4B5C-8862-8C20C991E20F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8FD0B-C9F2-4627-9E05-D97AA28491EC}">
      <dsp:nvSpPr>
        <dsp:cNvPr id="0" name=""/>
        <dsp:cNvSpPr/>
      </dsp:nvSpPr>
      <dsp:spPr>
        <a:xfrm>
          <a:off x="860432" y="1625599"/>
          <a:ext cx="7501550" cy="81280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    Отсутствие согласованности между коллективами ДОУ сетевого сообщества;</a:t>
          </a:r>
          <a:endParaRPr lang="ru-RU" sz="2400" kern="1200" dirty="0"/>
        </a:p>
      </dsp:txBody>
      <dsp:txXfrm>
        <a:off x="860432" y="1625599"/>
        <a:ext cx="7501550" cy="812800"/>
      </dsp:txXfrm>
    </dsp:sp>
    <dsp:sp modelId="{B5527558-A76F-4EFC-BB0D-295915928125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64494-9A00-46FF-BD85-5427980EFFEE}">
      <dsp:nvSpPr>
        <dsp:cNvPr id="0" name=""/>
        <dsp:cNvSpPr/>
      </dsp:nvSpPr>
      <dsp:spPr>
        <a:xfrm>
          <a:off x="564979" y="2844800"/>
          <a:ext cx="7797003" cy="8128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Неготовность некоторых педагогов к инновационной деятельности;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564979" y="2844800"/>
        <a:ext cx="7797003" cy="812800"/>
      </dsp:txXfrm>
    </dsp:sp>
    <dsp:sp modelId="{5C66B0E7-7154-4C20-940E-0D512AD63695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E87DD-963C-49D3-9477-BC46B5FFC397}">
      <dsp:nvSpPr>
        <dsp:cNvPr id="0" name=""/>
        <dsp:cNvSpPr/>
      </dsp:nvSpPr>
      <dsp:spPr>
        <a:xfrm>
          <a:off x="1361191" y="-162825"/>
          <a:ext cx="5547066" cy="5547066"/>
        </a:xfrm>
        <a:prstGeom prst="circularArrow">
          <a:avLst>
            <a:gd name="adj1" fmla="val 5274"/>
            <a:gd name="adj2" fmla="val 312630"/>
            <a:gd name="adj3" fmla="val 13741323"/>
            <a:gd name="adj4" fmla="val 17418092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359B5-77D9-4023-BC74-E8D94258C4F9}">
      <dsp:nvSpPr>
        <dsp:cNvPr id="0" name=""/>
        <dsp:cNvSpPr/>
      </dsp:nvSpPr>
      <dsp:spPr>
        <a:xfrm>
          <a:off x="2798368" y="1214"/>
          <a:ext cx="2672711" cy="10516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Диагностика</a:t>
          </a:r>
          <a:endParaRPr lang="ru-RU" sz="2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49707" y="52553"/>
        <a:ext cx="2570033" cy="949015"/>
      </dsp:txXfrm>
    </dsp:sp>
    <dsp:sp modelId="{D64EE941-F9B8-4B3A-9CC7-A1B76B7F006F}">
      <dsp:nvSpPr>
        <dsp:cNvPr id="0" name=""/>
        <dsp:cNvSpPr/>
      </dsp:nvSpPr>
      <dsp:spPr>
        <a:xfrm>
          <a:off x="5031874" y="1126379"/>
          <a:ext cx="2103387" cy="10516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Тренинги</a:t>
          </a: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83213" y="1177718"/>
        <a:ext cx="2000709" cy="949015"/>
      </dsp:txXfrm>
    </dsp:sp>
    <dsp:sp modelId="{2BB8AB1F-B18F-48BF-AA8F-15DC90847BC3}">
      <dsp:nvSpPr>
        <dsp:cNvPr id="0" name=""/>
        <dsp:cNvSpPr/>
      </dsp:nvSpPr>
      <dsp:spPr>
        <a:xfrm>
          <a:off x="5031874" y="3376711"/>
          <a:ext cx="2103387" cy="10516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Праздники</a:t>
          </a: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83213" y="3428050"/>
        <a:ext cx="2000709" cy="949015"/>
      </dsp:txXfrm>
    </dsp:sp>
    <dsp:sp modelId="{BCCB9DDB-A181-48DD-8E62-1D3796CC1F65}">
      <dsp:nvSpPr>
        <dsp:cNvPr id="0" name=""/>
        <dsp:cNvSpPr/>
      </dsp:nvSpPr>
      <dsp:spPr>
        <a:xfrm>
          <a:off x="3083030" y="4501877"/>
          <a:ext cx="2103387" cy="10516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Проекты</a:t>
          </a:r>
          <a:r>
            <a:rPr lang="ru-RU" sz="1300" kern="1200" dirty="0" smtClean="0">
              <a:solidFill>
                <a:schemeClr val="tx1"/>
              </a:solidFill>
            </a:rPr>
            <a:t> 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134369" y="4553216"/>
        <a:ext cx="2000709" cy="949015"/>
      </dsp:txXfrm>
    </dsp:sp>
    <dsp:sp modelId="{623DA518-16B1-4547-9610-66E71A5CDC67}">
      <dsp:nvSpPr>
        <dsp:cNvPr id="0" name=""/>
        <dsp:cNvSpPr/>
      </dsp:nvSpPr>
      <dsp:spPr>
        <a:xfrm>
          <a:off x="1366091" y="3249448"/>
          <a:ext cx="2103387" cy="10516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Мастер-классы</a:t>
          </a: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17430" y="3300787"/>
        <a:ext cx="2000709" cy="949015"/>
      </dsp:txXfrm>
    </dsp:sp>
    <dsp:sp modelId="{918AACEE-CC82-4E19-9374-D8FE602044ED}">
      <dsp:nvSpPr>
        <dsp:cNvPr id="0" name=""/>
        <dsp:cNvSpPr/>
      </dsp:nvSpPr>
      <dsp:spPr>
        <a:xfrm>
          <a:off x="754367" y="1126379"/>
          <a:ext cx="2863026" cy="10516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Совместные культурно-массовые мероприятия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05706" y="1177718"/>
        <a:ext cx="2760348" cy="9490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849E3-B9C2-4CC8-A3FB-49AD98CCC8F7}">
      <dsp:nvSpPr>
        <dsp:cNvPr id="0" name=""/>
        <dsp:cNvSpPr/>
      </dsp:nvSpPr>
      <dsp:spPr>
        <a:xfrm>
          <a:off x="0" y="0"/>
          <a:ext cx="8077200" cy="15161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Экспресс – методика оценки социально-психологического климата в трудовом коллективе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731129" y="0"/>
        <a:ext cx="6346070" cy="1516186"/>
      </dsp:txXfrm>
    </dsp:sp>
    <dsp:sp modelId="{F3D80E10-BDB1-4CDE-84DA-49416FF8E23B}">
      <dsp:nvSpPr>
        <dsp:cNvPr id="0" name=""/>
        <dsp:cNvSpPr/>
      </dsp:nvSpPr>
      <dsp:spPr>
        <a:xfrm>
          <a:off x="115689" y="295336"/>
          <a:ext cx="1615440" cy="9255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64972-FF68-4B1D-986D-1AF99C6A5913}">
      <dsp:nvSpPr>
        <dsp:cNvPr id="0" name=""/>
        <dsp:cNvSpPr/>
      </dsp:nvSpPr>
      <dsp:spPr>
        <a:xfrm>
          <a:off x="0" y="1631875"/>
          <a:ext cx="8077200" cy="11568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effectLst/>
              <a:latin typeface="Times New Roman"/>
              <a:ea typeface="Times New Roman"/>
              <a:cs typeface="Times New Roman"/>
            </a:rPr>
            <a:t>  </a:t>
          </a:r>
          <a:r>
            <a:rPr lang="ru-RU" sz="32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Информационный метод</a:t>
          </a:r>
          <a:r>
            <a:rPr lang="ru-RU" sz="3500" kern="1200" dirty="0" smtClean="0">
              <a:effectLst/>
              <a:latin typeface="Times New Roman"/>
              <a:ea typeface="Times New Roman"/>
              <a:cs typeface="Times New Roman"/>
            </a:rPr>
            <a:t> </a:t>
          </a:r>
          <a:endParaRPr lang="ru-RU" sz="3500" kern="1200" dirty="0"/>
        </a:p>
      </dsp:txBody>
      <dsp:txXfrm>
        <a:off x="1731129" y="1631875"/>
        <a:ext cx="6346070" cy="1156890"/>
      </dsp:txXfrm>
    </dsp:sp>
    <dsp:sp modelId="{0990BAE9-562F-4BE1-B825-01524F369E0E}">
      <dsp:nvSpPr>
        <dsp:cNvPr id="0" name=""/>
        <dsp:cNvSpPr/>
      </dsp:nvSpPr>
      <dsp:spPr>
        <a:xfrm>
          <a:off x="115689" y="1747564"/>
          <a:ext cx="1615440" cy="9255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B7A65-67A6-4C28-97DE-CA430E1917AE}">
      <dsp:nvSpPr>
        <dsp:cNvPr id="0" name=""/>
        <dsp:cNvSpPr/>
      </dsp:nvSpPr>
      <dsp:spPr>
        <a:xfrm>
          <a:off x="0" y="2904454"/>
          <a:ext cx="8077200" cy="11568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Обучающий метод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>
        <a:off x="1731129" y="2904454"/>
        <a:ext cx="6346070" cy="1156890"/>
      </dsp:txXfrm>
    </dsp:sp>
    <dsp:sp modelId="{7A45DD37-2784-4F39-AF28-568060612383}">
      <dsp:nvSpPr>
        <dsp:cNvPr id="0" name=""/>
        <dsp:cNvSpPr/>
      </dsp:nvSpPr>
      <dsp:spPr>
        <a:xfrm>
          <a:off x="115689" y="3020143"/>
          <a:ext cx="1615440" cy="9255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CDBBB-8400-4C1F-9506-5E025B4A410C}">
      <dsp:nvSpPr>
        <dsp:cNvPr id="0" name=""/>
        <dsp:cNvSpPr/>
      </dsp:nvSpPr>
      <dsp:spPr>
        <a:xfrm rot="10800000">
          <a:off x="0" y="0"/>
          <a:ext cx="8107345" cy="1242241"/>
        </a:xfrm>
        <a:prstGeom prst="trapezoid">
          <a:avLst>
            <a:gd name="adj" fmla="val 8158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Arial" pitchFamily="34" charset="0"/>
              <a:cs typeface="Arial" pitchFamily="34" charset="0"/>
            </a:rPr>
            <a:t>1 этап. Подготовительный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Arial" pitchFamily="34" charset="0"/>
              <a:cs typeface="Arial" pitchFamily="34" charset="0"/>
            </a:rPr>
            <a:t>(январь - февраль 2022 г. )</a:t>
          </a:r>
          <a:endParaRPr lang="ru-RU" sz="2000" i="0" kern="1200" dirty="0">
            <a:latin typeface="Arial" pitchFamily="34" charset="0"/>
            <a:cs typeface="Arial" pitchFamily="34" charset="0"/>
          </a:endParaRPr>
        </a:p>
      </dsp:txBody>
      <dsp:txXfrm rot="-10800000">
        <a:off x="1418785" y="0"/>
        <a:ext cx="5269774" cy="1242241"/>
      </dsp:txXfrm>
    </dsp:sp>
    <dsp:sp modelId="{560CEFF8-F017-4753-9A2A-D1FCD80B809C}">
      <dsp:nvSpPr>
        <dsp:cNvPr id="0" name=""/>
        <dsp:cNvSpPr/>
      </dsp:nvSpPr>
      <dsp:spPr>
        <a:xfrm rot="10800000">
          <a:off x="1013418" y="1242241"/>
          <a:ext cx="6080508" cy="1242241"/>
        </a:xfrm>
        <a:prstGeom prst="trapezoid">
          <a:avLst>
            <a:gd name="adj" fmla="val 8158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Arial" pitchFamily="34" charset="0"/>
              <a:cs typeface="Arial" pitchFamily="34" charset="0"/>
            </a:rPr>
            <a:t>2 этап Основной (март  – октябрь 2022г.)</a:t>
          </a:r>
          <a:endParaRPr lang="ru-RU" sz="2000" i="0" kern="1200" dirty="0">
            <a:latin typeface="Arial" pitchFamily="34" charset="0"/>
            <a:cs typeface="Arial" pitchFamily="34" charset="0"/>
          </a:endParaRPr>
        </a:p>
      </dsp:txBody>
      <dsp:txXfrm rot="-10800000">
        <a:off x="2077507" y="1242241"/>
        <a:ext cx="3952330" cy="1242241"/>
      </dsp:txXfrm>
    </dsp:sp>
    <dsp:sp modelId="{53A87A92-ADFD-474E-9DB6-35C8094C8F44}">
      <dsp:nvSpPr>
        <dsp:cNvPr id="0" name=""/>
        <dsp:cNvSpPr/>
      </dsp:nvSpPr>
      <dsp:spPr>
        <a:xfrm rot="10800000">
          <a:off x="1623860" y="2484483"/>
          <a:ext cx="4859623" cy="1242241"/>
        </a:xfrm>
        <a:prstGeom prst="trapezoid">
          <a:avLst>
            <a:gd name="adj" fmla="val 8158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Arial" pitchFamily="34" charset="0"/>
              <a:cs typeface="Arial" pitchFamily="34" charset="0"/>
            </a:rPr>
            <a:t>3 этап.  Заключительный ( ноябрь  2022г.)</a:t>
          </a:r>
          <a:endParaRPr lang="ru-RU" sz="2000" i="0" kern="1200" dirty="0">
            <a:latin typeface="Arial" pitchFamily="34" charset="0"/>
            <a:cs typeface="Arial" pitchFamily="34" charset="0"/>
          </a:endParaRPr>
        </a:p>
      </dsp:txBody>
      <dsp:txXfrm rot="-10800000">
        <a:off x="2474294" y="2484483"/>
        <a:ext cx="3158755" cy="1242241"/>
      </dsp:txXfrm>
    </dsp:sp>
    <dsp:sp modelId="{867D31F8-85D7-46BE-B368-EA1A882348C6}">
      <dsp:nvSpPr>
        <dsp:cNvPr id="0" name=""/>
        <dsp:cNvSpPr/>
      </dsp:nvSpPr>
      <dsp:spPr>
        <a:xfrm rot="10800000">
          <a:off x="2196979" y="3726725"/>
          <a:ext cx="3713386" cy="1242241"/>
        </a:xfrm>
        <a:prstGeom prst="trapezoid">
          <a:avLst>
            <a:gd name="adj" fmla="val 8158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Arial" pitchFamily="34" charset="0"/>
              <a:cs typeface="Arial" pitchFamily="34" charset="0"/>
            </a:rPr>
            <a:t>4 этап.  Итоговый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Arial" pitchFamily="34" charset="0"/>
              <a:cs typeface="Arial" pitchFamily="34" charset="0"/>
            </a:rPr>
            <a:t>(декабрь 2022г</a:t>
          </a:r>
          <a:r>
            <a:rPr lang="ru-RU" sz="2000" i="1" kern="1200" dirty="0" smtClean="0"/>
            <a:t>.)</a:t>
          </a:r>
          <a:endParaRPr lang="ru-RU" sz="2000" kern="1200" dirty="0"/>
        </a:p>
      </dsp:txBody>
      <dsp:txXfrm rot="-10800000">
        <a:off x="2196979" y="3726725"/>
        <a:ext cx="3713386" cy="1242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52C82-E117-4222-9DCE-792B60A3C358}">
      <dsp:nvSpPr>
        <dsp:cNvPr id="0" name=""/>
        <dsp:cNvSpPr/>
      </dsp:nvSpPr>
      <dsp:spPr>
        <a:xfrm>
          <a:off x="-6250849" y="-956550"/>
          <a:ext cx="7443042" cy="7443042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7B793-5054-4444-AD71-A86E978847A0}">
      <dsp:nvSpPr>
        <dsp:cNvPr id="0" name=""/>
        <dsp:cNvSpPr/>
      </dsp:nvSpPr>
      <dsp:spPr>
        <a:xfrm>
          <a:off x="767555" y="357051"/>
          <a:ext cx="7327715" cy="14978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87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Идентификация целей взаимодействия учреждений для достижения отдельных результатов  оздоровительной деятельности с помощью спортивного тимбилдинга</a:t>
          </a:r>
          <a:endParaRPr lang="ru-RU" sz="2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767555" y="357051"/>
        <a:ext cx="7327715" cy="1497873"/>
      </dsp:txXfrm>
    </dsp:sp>
    <dsp:sp modelId="{174E61FD-E194-412C-A6D9-E21F12523AF1}">
      <dsp:nvSpPr>
        <dsp:cNvPr id="0" name=""/>
        <dsp:cNvSpPr/>
      </dsp:nvSpPr>
      <dsp:spPr>
        <a:xfrm>
          <a:off x="76313" y="414745"/>
          <a:ext cx="1382485" cy="13824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8A62F-9B24-410A-B3B4-D98E4323E2FC}">
      <dsp:nvSpPr>
        <dsp:cNvPr id="0" name=""/>
        <dsp:cNvSpPr/>
      </dsp:nvSpPr>
      <dsp:spPr>
        <a:xfrm>
          <a:off x="1169582" y="2211976"/>
          <a:ext cx="6925689" cy="1105988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87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Формирование совокупности учреждений, имеющих идентичные ресурсы для достижения совместных целей</a:t>
          </a:r>
          <a:endParaRPr lang="ru-RU" sz="2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169582" y="2211976"/>
        <a:ext cx="6925689" cy="1105988"/>
      </dsp:txXfrm>
    </dsp:sp>
    <dsp:sp modelId="{3E3A3E3D-6D26-430D-897C-C91A8FFC87A2}">
      <dsp:nvSpPr>
        <dsp:cNvPr id="0" name=""/>
        <dsp:cNvSpPr/>
      </dsp:nvSpPr>
      <dsp:spPr>
        <a:xfrm>
          <a:off x="469630" y="2099857"/>
          <a:ext cx="1382485" cy="13824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E1115-F1C4-499B-9D4E-EC26E035BBAA}">
      <dsp:nvSpPr>
        <dsp:cNvPr id="0" name=""/>
        <dsp:cNvSpPr/>
      </dsp:nvSpPr>
      <dsp:spPr>
        <a:xfrm>
          <a:off x="767555" y="3640183"/>
          <a:ext cx="7327715" cy="156753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87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Совместная деятельность учреждений, заинтересованных  в реализации проекта и сохранении здоровья с использованием идентичных ресурсов</a:t>
          </a:r>
          <a:endParaRPr lang="ru-RU" sz="2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767555" y="3640183"/>
        <a:ext cx="7327715" cy="1567539"/>
      </dsp:txXfrm>
    </dsp:sp>
    <dsp:sp modelId="{05BA9E41-0EB8-4352-B9CB-E538A6AA2774}">
      <dsp:nvSpPr>
        <dsp:cNvPr id="0" name=""/>
        <dsp:cNvSpPr/>
      </dsp:nvSpPr>
      <dsp:spPr>
        <a:xfrm>
          <a:off x="0" y="3724001"/>
          <a:ext cx="1382485" cy="13824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2"/>
          <a:stretch/>
        </p:blipFill>
        <p:spPr>
          <a:xfrm>
            <a:off x="0" y="0"/>
            <a:ext cx="91440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76505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Муниципальное дошкольное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образовательное учреждение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"Детский сад №41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р.п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Петровское"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4368" y="2356337"/>
            <a:ext cx="6746631" cy="4157673"/>
          </a:xfrm>
        </p:spPr>
        <p:txBody>
          <a:bodyPr>
            <a:normAutofit/>
          </a:bodyPr>
          <a:lstStyle/>
          <a:p>
            <a:pPr marL="95250" marR="95250">
              <a:lnSpc>
                <a:spcPts val="2475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 проекта: </a:t>
            </a:r>
          </a:p>
          <a:p>
            <a:pPr marL="95250" marR="95250">
              <a:lnSpc>
                <a:spcPts val="2475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i="1" kern="18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b="1" i="1" kern="18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Использование технологии спортивного </a:t>
            </a:r>
            <a:r>
              <a:rPr lang="ru-RU" b="1" i="1" kern="1800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тимбилдинга</a:t>
            </a:r>
            <a:r>
              <a:rPr lang="ru-RU" b="1" i="1" kern="18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для сплочения участников образовательных отношений</a:t>
            </a:r>
            <a:r>
              <a:rPr lang="ru-RU" b="1" i="1" kern="1800" dirty="0">
                <a:solidFill>
                  <a:srgbClr val="444444"/>
                </a:solidFill>
                <a:latin typeface="Arial" pitchFamily="34" charset="0"/>
                <a:ea typeface="Times New Roman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Разработчик проекта: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Постникова Л.В.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уководитель ДОУ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Керимова В.А. старший воспитатель,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Тел: 848536(40196), эл. </a:t>
            </a:r>
            <a:r>
              <a:rPr lang="ru-RU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дрес: </a:t>
            </a:r>
            <a:r>
              <a:rPr lang="en-US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ds41-ros@mail.ru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900igr.net/up/datas/259709/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6" y="128954"/>
            <a:ext cx="1380392" cy="1065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5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+mn-lt"/>
                <a:ea typeface="Times New Roman"/>
              </a:rPr>
              <a:t>Средства достижения</a:t>
            </a:r>
            <a:endParaRPr lang="ru-RU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5" y="122436"/>
            <a:ext cx="1377815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69404223"/>
              </p:ext>
            </p:extLst>
          </p:nvPr>
        </p:nvGraphicFramePr>
        <p:xfrm>
          <a:off x="785447" y="1396999"/>
          <a:ext cx="7889630" cy="5554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82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itchFamily="34" charset="0"/>
                <a:ea typeface="Times New Roman"/>
                <a:cs typeface="Arial" pitchFamily="34" charset="0"/>
              </a:rPr>
              <a:t>Механизмы реализации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5" y="122436"/>
            <a:ext cx="1377815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74299995"/>
              </p:ext>
            </p:extLst>
          </p:nvPr>
        </p:nvGraphicFramePr>
        <p:xfrm>
          <a:off x="457200" y="1701800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46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Этапы реализации проекта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5" y="122436"/>
            <a:ext cx="1377815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30195188"/>
              </p:ext>
            </p:extLst>
          </p:nvPr>
        </p:nvGraphicFramePr>
        <p:xfrm>
          <a:off x="391886" y="1396999"/>
          <a:ext cx="8107345" cy="496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78" y="2615277"/>
            <a:ext cx="2375722" cy="3167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4199092"/>
            <a:ext cx="3150517" cy="2570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48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itchFamily="34" charset="0"/>
                <a:ea typeface="Times New Roman"/>
                <a:cs typeface="Arial" pitchFamily="34" charset="0"/>
              </a:rPr>
              <a:t>Планируемые результаты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5" y="122436"/>
            <a:ext cx="1377815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7169" y="1582341"/>
            <a:ext cx="7737231" cy="4966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Arial" pitchFamily="34" charset="0"/>
                <a:ea typeface="Times New Roman"/>
                <a:cs typeface="Arial" pitchFamily="34" charset="0"/>
              </a:rPr>
              <a:t>1.Изучены теоретические основы спортивного тимбилдинга. Внедрен спортивный тимбилдинг, как технология.  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Arial" pitchFamily="34" charset="0"/>
                <a:ea typeface="Times New Roman"/>
                <a:cs typeface="Arial" pitchFamily="34" charset="0"/>
              </a:rPr>
              <a:t>2. Сформированы навыки успешного взаимодействия в различных ситуациях.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Arial" pitchFamily="34" charset="0"/>
                <a:ea typeface="Times New Roman"/>
                <a:cs typeface="Arial" pitchFamily="34" charset="0"/>
              </a:rPr>
              <a:t>3. 85 % педагогов, 50% родителей активно   участвовали в  различных конкурсах в  ДОУ,  акциях,  коллективных спортивных мероприятиях.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Будет создан кейс спортивных игр и соревнований для детей, взрослых на командообразование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Дорожная карта внедрения технологии спортивного тимбилдинга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6" y="1465263"/>
            <a:ext cx="8203474" cy="4711700"/>
          </a:xfrm>
        </p:spPr>
      </p:pic>
    </p:spTree>
    <p:extLst>
      <p:ext uri="{BB962C8B-B14F-4D97-AF65-F5344CB8AC3E}">
        <p14:creationId xmlns:p14="http://schemas.microsoft.com/office/powerpoint/2010/main" val="32808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Задачи реализации механизма сетевого взаимодействия по этапам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448280"/>
              </p:ext>
            </p:extLst>
          </p:nvPr>
        </p:nvGraphicFramePr>
        <p:xfrm>
          <a:off x="658905" y="1262744"/>
          <a:ext cx="8171585" cy="552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55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Перспектива развития проекта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09" y="1166949"/>
            <a:ext cx="8438605" cy="50100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Продолжать работу над наполняемостью картотеки игр, направленных на командообразование.</a:t>
            </a:r>
          </a:p>
          <a:p>
            <a:r>
              <a:rPr lang="ru-RU" sz="2000" dirty="0" smtClean="0"/>
              <a:t>Организовать взаимодействие с другими образовательными организациями района для распространения опыта в данном направлении.</a:t>
            </a:r>
          </a:p>
          <a:p>
            <a:r>
              <a:rPr lang="ru-RU" sz="2000" dirty="0" smtClean="0"/>
              <a:t>Составление программы по внедрению и реализации детского тимбилдинга в систему физического воспитания дошкольников.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17079"/>
          <a:stretch/>
        </p:blipFill>
        <p:spPr>
          <a:xfrm>
            <a:off x="748937" y="3511363"/>
            <a:ext cx="7225169" cy="32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77" y="7045569"/>
            <a:ext cx="19050000" cy="142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8524"/>
            <a:ext cx="9231923" cy="793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2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7" y="119269"/>
            <a:ext cx="7512078" cy="977899"/>
          </a:xfrm>
        </p:spPr>
        <p:txBody>
          <a:bodyPr>
            <a:normAutofit fontScale="90000"/>
          </a:bodyPr>
          <a:lstStyle/>
          <a:p>
            <a:pPr algn="ctr">
              <a:lnSpc>
                <a:spcPts val="1425"/>
              </a:lnSpc>
              <a:spcAft>
                <a:spcPts val="750"/>
              </a:spcAft>
            </a:pPr>
            <a:r>
              <a:rPr lang="ru-RU" sz="3200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ea typeface="Times New Roman"/>
                <a:cs typeface="Arial" pitchFamily="34" charset="0"/>
              </a:rPr>
              <a:t>Актуальность, значимость</a:t>
            </a:r>
            <a:br>
              <a:rPr lang="ru-RU" sz="32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ea typeface="Times New Roman"/>
                <a:cs typeface="Arial" pitchFamily="34" charset="0"/>
              </a:rPr>
              <a:t>и новизна</a:t>
            </a:r>
            <a:r>
              <a:rPr lang="ru-RU" sz="3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ea typeface="Times New Roman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Команды сопровождают деятельность человека   изо дня в день, и для многих областей производственной и частной жизни они становятся неотъемлемой их </a:t>
            </a:r>
            <a:r>
              <a:rPr lang="ru-RU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частью.</a:t>
            </a:r>
          </a:p>
          <a:p>
            <a:pPr marL="0" indent="0" algn="ctr">
              <a:buNone/>
            </a:pPr>
            <a:endParaRPr lang="ru-RU" sz="2400" dirty="0">
              <a:latin typeface="Arial Narrow" panose="020B060602020203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err="1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Teambuilding</a:t>
            </a:r>
            <a:r>
              <a:rPr lang="ru-RU" sz="2400" dirty="0">
                <a:latin typeface="Arial Narrow" panose="020B0606020202030204" pitchFamily="34" charset="0"/>
                <a:ea typeface="Times New Roman"/>
                <a:cs typeface="Arial" pitchFamily="34" charset="0"/>
              </a:rPr>
              <a:t>  - это возможность лучше узнать свой </a:t>
            </a:r>
            <a:r>
              <a:rPr lang="ru-RU" sz="2400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коллектив,</a:t>
            </a:r>
          </a:p>
          <a:p>
            <a:pPr marL="0" indent="0" algn="ctr">
              <a:buNone/>
            </a:pPr>
            <a:r>
              <a:rPr lang="ru-RU" sz="2400" dirty="0">
                <a:latin typeface="Arial Narrow" panose="020B0606020202030204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                        способ </a:t>
            </a:r>
            <a:r>
              <a:rPr lang="ru-RU" sz="2400" dirty="0">
                <a:latin typeface="Arial Narrow" panose="020B0606020202030204" pitchFamily="34" charset="0"/>
                <a:ea typeface="Times New Roman"/>
                <a:cs typeface="Arial" pitchFamily="34" charset="0"/>
              </a:rPr>
              <a:t>сделать общение более </a:t>
            </a:r>
            <a:r>
              <a:rPr lang="ru-RU" sz="2400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эффективным.</a:t>
            </a:r>
          </a:p>
          <a:p>
            <a:pPr marL="0" indent="0" algn="ctr">
              <a:buNone/>
            </a:pPr>
            <a:r>
              <a:rPr lang="ru-RU" sz="2400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ea typeface="Times New Roman"/>
                <a:cs typeface="Arial" pitchFamily="34" charset="0"/>
              </a:rPr>
              <a:t>Teambuilding</a:t>
            </a:r>
            <a:r>
              <a:rPr lang="ru-RU" sz="2400" dirty="0">
                <a:latin typeface="Arial Narrow" panose="020B0606020202030204" pitchFamily="34" charset="0"/>
                <a:ea typeface="Times New Roman"/>
                <a:cs typeface="Arial" pitchFamily="34" charset="0"/>
              </a:rPr>
              <a:t> – стратегический инструмент </a:t>
            </a:r>
            <a:r>
              <a:rPr lang="ru-RU" sz="2400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формирования, </a:t>
            </a:r>
          </a:p>
          <a:p>
            <a:pPr marL="0" indent="0" algn="ctr">
              <a:buNone/>
            </a:pPr>
            <a:r>
              <a:rPr lang="ru-RU" sz="2400" dirty="0">
                <a:latin typeface="Arial Narrow" panose="020B0606020202030204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                              укрепления команды и физического здоровья,</a:t>
            </a:r>
          </a:p>
          <a:p>
            <a:pPr marL="0" indent="0" algn="ctr">
              <a:buNone/>
            </a:pPr>
            <a:r>
              <a:rPr lang="ru-RU" sz="2400" dirty="0">
                <a:latin typeface="Arial Narrow" panose="020B0606020202030204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                             </a:t>
            </a:r>
            <a:r>
              <a:rPr lang="ru-RU" sz="2400" dirty="0">
                <a:latin typeface="Arial Narrow" panose="020B0606020202030204" pitchFamily="34" charset="0"/>
                <a:ea typeface="Times New Roman"/>
                <a:cs typeface="Arial" pitchFamily="34" charset="0"/>
              </a:rPr>
              <a:t>а не просто отдых с интересными </a:t>
            </a:r>
            <a:r>
              <a:rPr lang="ru-RU" sz="2400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конкурсами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 </a:t>
            </a:r>
            <a:endParaRPr lang="ru-RU" sz="24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64" y="174869"/>
            <a:ext cx="1377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1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 Narrow" panose="020B0606020202030204" pitchFamily="34" charset="0"/>
                <a:ea typeface="Times New Roman"/>
              </a:rPr>
              <a:t>Проблема 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5" y="145882"/>
            <a:ext cx="1377815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14165422"/>
              </p:ext>
            </p:extLst>
          </p:nvPr>
        </p:nvGraphicFramePr>
        <p:xfrm>
          <a:off x="422031" y="1397000"/>
          <a:ext cx="8170983" cy="462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17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itchFamily="34" charset="0"/>
                <a:ea typeface="Times New Roman"/>
                <a:cs typeface="Arial" pitchFamily="34" charset="0"/>
              </a:rPr>
              <a:t>Основная идея </a:t>
            </a:r>
            <a: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  <a:t>проекта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5" y="122436"/>
            <a:ext cx="1377815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315" y="1189328"/>
            <a:ext cx="740228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активное 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использовании спортивного тимбилдинга в дошкольных  организациях с целью укрепления здоровья и повышения сплоченности коллектива ДОУ. </a:t>
            </a:r>
            <a:endParaRPr lang="ru-RU" sz="24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5" y="2555856"/>
            <a:ext cx="5634445" cy="42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ea typeface="Times New Roman"/>
                <a:cs typeface="Arial" pitchFamily="34" charset="0"/>
              </a:rPr>
              <a:t>ПАСПОРТ </a:t>
            </a:r>
            <a:r>
              <a:rPr lang="ru-RU" sz="3200" b="1" dirty="0">
                <a:latin typeface="Arial" pitchFamily="34" charset="0"/>
                <a:ea typeface="Times New Roman"/>
                <a:cs typeface="Arial" pitchFamily="34" charset="0"/>
              </a:rPr>
              <a:t>ПРОЕКТА</a:t>
            </a:r>
            <a:r>
              <a:rPr lang="ru-RU" sz="36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36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5" y="122436"/>
            <a:ext cx="1377815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032448"/>
              </p:ext>
            </p:extLst>
          </p:nvPr>
        </p:nvGraphicFramePr>
        <p:xfrm>
          <a:off x="391886" y="1375955"/>
          <a:ext cx="8403771" cy="5398764"/>
        </p:xfrm>
        <a:graphic>
          <a:graphicData uri="http://schemas.openxmlformats.org/drawingml/2006/table">
            <a:tbl>
              <a:tblPr firstRow="1" firstCol="1" bandRow="1"/>
              <a:tblGrid>
                <a:gridCol w="3198094">
                  <a:extLst>
                    <a:ext uri="{9D8B030D-6E8A-4147-A177-3AD203B41FA5}">
                      <a16:colId xmlns:a16="http://schemas.microsoft.com/office/drawing/2014/main" val="1117346775"/>
                    </a:ext>
                  </a:extLst>
                </a:gridCol>
                <a:gridCol w="5205677">
                  <a:extLst>
                    <a:ext uri="{9D8B030D-6E8A-4147-A177-3AD203B41FA5}">
                      <a16:colId xmlns:a16="http://schemas.microsoft.com/office/drawing/2014/main" val="161607205"/>
                    </a:ext>
                  </a:extLst>
                </a:gridCol>
              </a:tblGrid>
              <a:tr h="1632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i="1" kern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«Использование технологии спортивного тимбилдинга для сплочения участников образовательных отношений»</a:t>
                      </a:r>
                      <a:endParaRPr lang="ru-RU" sz="2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336698"/>
                  </a:ext>
                </a:extLst>
              </a:tr>
              <a:tr h="501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проекта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Оздоровительный, социально значимый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408830"/>
                  </a:ext>
                </a:extLst>
              </a:tr>
              <a:tr h="40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проекта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Практико - ориентированный 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106945"/>
                  </a:ext>
                </a:extLst>
              </a:tr>
              <a:tr h="816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проекта: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 учреждения сельского поселения Петровское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295766"/>
                  </a:ext>
                </a:extLst>
              </a:tr>
              <a:tr h="816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 МДОУ «Детский сад №41 </a:t>
                      </a:r>
                      <a:r>
                        <a:rPr lang="ru-RU" sz="24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Петровское»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182159"/>
                  </a:ext>
                </a:extLst>
              </a:tr>
              <a:tr h="816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 участия в реализации проекта: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Сетевое сообщество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763368"/>
                  </a:ext>
                </a:extLst>
              </a:tr>
              <a:tr h="40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Январь  2022г. по декабрь 2022г.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733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itchFamily="34" charset="0"/>
                <a:ea typeface="Times New Roman"/>
                <a:cs typeface="Arial" pitchFamily="34" charset="0"/>
              </a:rPr>
              <a:t>Цель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5" y="122436"/>
            <a:ext cx="1377815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3691" y="2274838"/>
            <a:ext cx="7408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4331" y="1189328"/>
            <a:ext cx="58782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формировать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умение работать в команде, посредством использования элементов  спортивного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тимбилдинга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t="3555" r="8476" b="6793"/>
          <a:stretch/>
        </p:blipFill>
        <p:spPr>
          <a:xfrm>
            <a:off x="101151" y="3385473"/>
            <a:ext cx="3909143" cy="3341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051" r="7810"/>
          <a:stretch/>
        </p:blipFill>
        <p:spPr>
          <a:xfrm>
            <a:off x="3779520" y="3240205"/>
            <a:ext cx="5277394" cy="353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  <a:t>Задачи</a:t>
            </a:r>
            <a:r>
              <a:rPr lang="ru-RU" sz="3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5" y="122436"/>
            <a:ext cx="1377815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6831" y="1688123"/>
            <a:ext cx="7983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3474" y="1297578"/>
            <a:ext cx="812677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Организовать и провести ряд мероприятий с участием детей и взрослых, посредством новой формы проведения – спортивный тимбилдинг.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Способствовать повышению интереса детей и взрослых к занятиям физической культурой, используя упражнения и игры на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командообразования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3.Формирование и усиление общего командного духа, путем сплочения группы людей; </a:t>
            </a:r>
          </a:p>
          <a:p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Развитие  лидерских, коммуникативных навыков педагогов, родителей, детей через вовлечение их в спортивные  события: спортивные праздники, олимпиады,  слеты и т.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ea typeface="Times New Roman"/>
                <a:cs typeface="Arial" pitchFamily="34" charset="0"/>
              </a:rPr>
              <a:t>Перспективы </a:t>
            </a:r>
            <a:r>
              <a:rPr lang="ru-RU" sz="3200" b="1" dirty="0" err="1">
                <a:latin typeface="Arial" pitchFamily="34" charset="0"/>
                <a:ea typeface="Times New Roman"/>
                <a:cs typeface="Arial" pitchFamily="34" charset="0"/>
              </a:rPr>
              <a:t>тимбилдинговой</a:t>
            </a:r>
            <a:r>
              <a:rPr lang="ru-RU" sz="32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ea typeface="Times New Roman"/>
                <a:cs typeface="Arial" pitchFamily="34" charset="0"/>
              </a:rPr>
              <a:t>политики </a:t>
            </a:r>
            <a:r>
              <a:rPr lang="ru-RU" sz="3200" b="1" dirty="0">
                <a:latin typeface="Arial" pitchFamily="34" charset="0"/>
                <a:ea typeface="Times New Roman"/>
                <a:cs typeface="Arial" pitchFamily="34" charset="0"/>
              </a:rPr>
              <a:t>в ДОУ</a:t>
            </a:r>
            <a:r>
              <a:rPr lang="ru-RU" sz="32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32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5" y="122436"/>
            <a:ext cx="1377815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94031585"/>
              </p:ext>
            </p:extLst>
          </p:nvPr>
        </p:nvGraphicFramePr>
        <p:xfrm>
          <a:off x="222739" y="1397000"/>
          <a:ext cx="8323384" cy="5050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04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  <a:t>Риск </a:t>
            </a:r>
            <a:r>
              <a:rPr lang="ru-RU" sz="3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ea typeface="Times New Roman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5" y="122436"/>
            <a:ext cx="1377815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5069843"/>
              </p:ext>
            </p:extLst>
          </p:nvPr>
        </p:nvGraphicFramePr>
        <p:xfrm>
          <a:off x="504092" y="1397000"/>
          <a:ext cx="84171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52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388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Times New Roman</vt:lpstr>
      <vt:lpstr>Office Theme</vt:lpstr>
      <vt:lpstr>Муниципальное дошкольное  образовательное учреждение  "Детский сад №41 р.п. Петровское"</vt:lpstr>
      <vt:lpstr> Актуальность, значимость  и новизна </vt:lpstr>
      <vt:lpstr>Проблема </vt:lpstr>
      <vt:lpstr>Основная идея проекта </vt:lpstr>
      <vt:lpstr> ПАСПОРТ ПРОЕКТА </vt:lpstr>
      <vt:lpstr>Цель</vt:lpstr>
      <vt:lpstr> Задачи  </vt:lpstr>
      <vt:lpstr>  Перспективы тимбилдинговой  политики в ДОУ </vt:lpstr>
      <vt:lpstr> Риск  </vt:lpstr>
      <vt:lpstr>Средства достижения</vt:lpstr>
      <vt:lpstr>Механизмы реализации</vt:lpstr>
      <vt:lpstr>Этапы реализации проекта</vt:lpstr>
      <vt:lpstr>Планируемые результаты</vt:lpstr>
      <vt:lpstr>Дорожная карта внедрения технологии спортивного тимбилдинга</vt:lpstr>
      <vt:lpstr>Задачи реализации механизма сетевого взаимодействия по этапам</vt:lpstr>
      <vt:lpstr>Перспектива развития проекта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ds41</cp:lastModifiedBy>
  <cp:revision>83</cp:revision>
  <dcterms:created xsi:type="dcterms:W3CDTF">2016-11-18T14:12:19Z</dcterms:created>
  <dcterms:modified xsi:type="dcterms:W3CDTF">2022-01-25T09:39:14Z</dcterms:modified>
</cp:coreProperties>
</file>