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  <p:sldId id="274" r:id="rId17"/>
    <p:sldId id="277" r:id="rId18"/>
    <p:sldId id="279" r:id="rId19"/>
    <p:sldId id="281" r:id="rId20"/>
    <p:sldId id="280" r:id="rId21"/>
    <p:sldId id="283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4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3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8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1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A8A-EEB2-4A16-B226-C2F086F3223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C407-9787-40AC-B6E4-1E170E544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8296"/>
            <a:ext cx="9144000" cy="233569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БЕЗОПАСНОСТЬ ДЕТЕЙ В ИНТЕРНЕТЕ.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0" y="2693504"/>
            <a:ext cx="6907696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843"/>
            <a:ext cx="10515600" cy="5988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</a:rPr>
              <a:t>! Практически все мы пользуемся Интернетом. И хотя Интернет - превосходный источник знаний, в нем можно найти информацию, не подходящую для ребенка, недопустимые и небезопасные для детей вещи. Сейчас мы будем вместе открывать для себя правила безопасности в сети Интернет.</a:t>
            </a: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1866970"/>
            <a:ext cx="1669774" cy="1095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3051313"/>
            <a:ext cx="4320209" cy="3508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8" y="3051313"/>
            <a:ext cx="4459492" cy="35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974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 smtClean="0">
                <a:solidFill>
                  <a:srgbClr val="FFC000"/>
                </a:solidFill>
              </a:rPr>
              <a:t>ПОСМОТРИТЕ ФИКСИ –ПРАВИЛА БЕЗОПАСНОСТИ В ИНТЕРНЕТЕ!</a:t>
            </a:r>
            <a:endParaRPr lang="ru-RU" sz="3500" b="1" dirty="0">
              <a:solidFill>
                <a:srgbClr val="FFC000"/>
              </a:solidFill>
            </a:endParaRPr>
          </a:p>
        </p:txBody>
      </p:sp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9165" y="1113183"/>
            <a:ext cx="9273209" cy="5665304"/>
          </a:xfrm>
        </p:spPr>
      </p:pic>
    </p:spTree>
    <p:extLst>
      <p:ext uri="{BB962C8B-B14F-4D97-AF65-F5344CB8AC3E}">
        <p14:creationId xmlns:p14="http://schemas.microsoft.com/office/powerpoint/2010/main" val="10328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88843"/>
            <a:ext cx="8806070" cy="6450496"/>
          </a:xfrm>
        </p:spPr>
      </p:pic>
    </p:spTree>
    <p:extLst>
      <p:ext uri="{BB962C8B-B14F-4D97-AF65-F5344CB8AC3E}">
        <p14:creationId xmlns:p14="http://schemas.microsoft.com/office/powerpoint/2010/main" val="14183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3504" cy="2497345"/>
          </a:xfrm>
        </p:spPr>
        <p:txBody>
          <a:bodyPr>
            <a:noAutofit/>
          </a:bodyPr>
          <a:lstStyle/>
          <a:p>
            <a:pPr algn="ctr"/>
            <a:r>
              <a:rPr lang="ru-RU" sz="7000" b="1" dirty="0" smtClean="0">
                <a:solidFill>
                  <a:srgbClr val="FFC000"/>
                </a:solidFill>
              </a:rPr>
              <a:t>ПРАВИЛА БЕЗОПАСНОСТИ </a:t>
            </a:r>
            <a:br>
              <a:rPr lang="ru-RU" sz="7000" b="1" dirty="0" smtClean="0">
                <a:solidFill>
                  <a:srgbClr val="FFC000"/>
                </a:solidFill>
              </a:rPr>
            </a:br>
            <a:r>
              <a:rPr lang="ru-RU" sz="7000" b="1" dirty="0" smtClean="0">
                <a:solidFill>
                  <a:srgbClr val="FFC000"/>
                </a:solidFill>
              </a:rPr>
              <a:t>В ИНТЕРНЕТЕ!</a:t>
            </a:r>
            <a:endParaRPr lang="ru-RU" sz="7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43" y="2514601"/>
            <a:ext cx="5168348" cy="40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4" y="365125"/>
            <a:ext cx="4999382" cy="626427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1. Не рассказывай о себе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/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Чтобы вор к нам не пришёл,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/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И чужой нас не нашёл,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/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Телефон свой, адрес, фото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/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В интернет не помещай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/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И другим не сообщай.</a:t>
            </a: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52" y="258417"/>
            <a:ext cx="6679096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65125"/>
            <a:ext cx="6748670" cy="5985979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2. Не открывай файлы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Не хочу попасть в беду —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Антивирус заведу!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Всем, кто ходит в интернет,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Пригодится наш совет.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Не скачивай и не открывай неизвестные тебе или присланные незнакомцами файлы из Интернета. Чтобы избежать заражения компьютера вирусом, установи на него специальную программу — антивирус!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46" y="255795"/>
            <a:ext cx="5225383" cy="37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478" y="365125"/>
            <a:ext cx="6639339" cy="6105249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3. Не спеши отправлять SMS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Иногда тебе в сети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Вдруг встречаются вруны.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Ты мошенникам не верь,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Информацию проверь!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Если хочешь скачать картинку или мелодию, но тебя просят отправить смс - не спеши! Сначала проверь этот номер в интернете – безопасно ли отправлять на него смс и не обманут ли тебя. Сделать это можно на специальном сайте.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51" y="99391"/>
            <a:ext cx="5589105" cy="39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723" y="149088"/>
            <a:ext cx="6400800" cy="649025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4. Осторожно с незнакомцами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Злые люди в Интернете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Расставляют свои сети.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 незнакомыми людьми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Ты на встречу не иди!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Не встречайся без родителей с людьми из Интернета вживую. В Интернете многие люди рассказывают о себе неправду.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2" y="238540"/>
            <a:ext cx="5832614" cy="43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843" y="365125"/>
            <a:ext cx="4790661" cy="6373605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5. Будь дружелюбен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 грубиянами в сети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Разговор не заводи.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Ну и сам не оплошай -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Никого не обижай.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Общаясь в Интернете, будь дружелюбен с другими. Не пиши грубых слов! Ты можешь нечаянно обидеть человека, читать грубости так же неприятно, как и слышать.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04" y="365125"/>
            <a:ext cx="6858000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539" y="365125"/>
            <a:ext cx="6420678" cy="6145005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6. Установи фильтр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Как и всюду на планете,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Есть опасность в интернете.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Мы опасность исключаем,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Если фильтры подключаем.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Чтобы не сталкиваться с неприятной и огорчительной информацией в интернете, установи на свой браузер фильтр, или попроси сделать это взрослых — тогда можешь смело пользоваться интересными тебе страничками в интернете.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7" y="116647"/>
            <a:ext cx="5731564" cy="41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- Интернет - это очень много компьютеров, которые соединены друг с другом невидимыми каналами связи, по которым они обмениваются информацией, то есть это как бы невидимая паутинка, которая соединяет все компьютеры.</a:t>
            </a: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004530"/>
            <a:ext cx="7728347" cy="4351338"/>
          </a:xfrm>
        </p:spPr>
      </p:pic>
    </p:spTree>
    <p:extLst>
      <p:ext uri="{BB962C8B-B14F-4D97-AF65-F5344CB8AC3E}">
        <p14:creationId xmlns:p14="http://schemas.microsoft.com/office/powerpoint/2010/main" val="28715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539" y="365125"/>
            <a:ext cx="6500191" cy="603567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7. Спрашивай взрослых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Если что-то непонятно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страшно или неприятно,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Быстро к взрослым поспеши,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Расскажи и покажи.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Всегда спрашивай родителей о незнакомых вещах в Интернете. Они расскажут, что безопасно делать, а что нет.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4" y="168965"/>
            <a:ext cx="6026425" cy="48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95" y="208722"/>
            <a:ext cx="9654209" cy="61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0545"/>
          </a:xfrm>
        </p:spPr>
        <p:txBody>
          <a:bodyPr>
            <a:normAutofit/>
          </a:bodyPr>
          <a:lstStyle/>
          <a:p>
            <a:pPr algn="ctr"/>
            <a:r>
              <a:rPr lang="ru-RU" sz="7000" b="1" dirty="0" smtClean="0">
                <a:solidFill>
                  <a:srgbClr val="FFC000"/>
                </a:solidFill>
              </a:rPr>
              <a:t>СПАСИБО ЗА ВНИМАНИЕ!</a:t>
            </a:r>
            <a:endParaRPr lang="ru-RU" sz="7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000" b="1" dirty="0" smtClean="0">
                <a:solidFill>
                  <a:srgbClr val="FFC000"/>
                </a:solidFill>
              </a:rPr>
              <a:t>А ВЫ ПОЛЬЗУЕТЕСЬ ИНТЕРНЕТОМ? </a:t>
            </a:r>
            <a:br>
              <a:rPr lang="ru-RU" sz="5000" b="1" dirty="0" smtClean="0">
                <a:solidFill>
                  <a:srgbClr val="FFC000"/>
                </a:solidFill>
              </a:rPr>
            </a:br>
            <a:r>
              <a:rPr lang="ru-RU" sz="5000" b="1" dirty="0" smtClean="0">
                <a:solidFill>
                  <a:srgbClr val="FFC000"/>
                </a:solidFill>
              </a:rPr>
              <a:t>ОТГАДАЙТЕ ЗАГАДКИ:</a:t>
            </a:r>
            <a:endParaRPr lang="ru-RU" sz="5000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2" y="1918252"/>
            <a:ext cx="5456583" cy="4651513"/>
          </a:xfrm>
        </p:spPr>
      </p:pic>
    </p:spTree>
    <p:extLst>
      <p:ext uri="{BB962C8B-B14F-4D97-AF65-F5344CB8AC3E}">
        <p14:creationId xmlns:p14="http://schemas.microsoft.com/office/powerpoint/2010/main" val="5904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7870"/>
            <a:ext cx="9144000" cy="2037521"/>
          </a:xfrm>
        </p:spPr>
        <p:txBody>
          <a:bodyPr>
            <a:normAutofit/>
          </a:bodyPr>
          <a:lstStyle/>
          <a:p>
            <a: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- Сетевая паутина оплела весь белый свет,</a:t>
            </a:r>
            <a:b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</a:br>
            <a: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 пройти детишкам мимо.</a:t>
            </a:r>
            <a:b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</a:br>
            <a: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Что же это? </a:t>
            </a:r>
            <a:r>
              <a:rPr lang="ru-RU" sz="3200" b="0" i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3200" b="1" i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Интернет</a:t>
            </a:r>
            <a:r>
              <a:rPr lang="ru-RU" sz="3200" b="0" i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32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</a:br>
            <a:endParaRPr lang="ru-RU" sz="3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" y="1987826"/>
            <a:ext cx="7136296" cy="44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057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</a:rPr>
              <a:t>Что за чудо агрегат?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Может делать все подряд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Петь, играть, читать, считать,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Самым лучшим другом стать(Компьютер)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75" y="2173495"/>
            <a:ext cx="4754032" cy="4351338"/>
          </a:xfrm>
        </p:spPr>
      </p:pic>
    </p:spTree>
    <p:extLst>
      <p:ext uri="{BB962C8B-B14F-4D97-AF65-F5344CB8AC3E}">
        <p14:creationId xmlns:p14="http://schemas.microsoft.com/office/powerpoint/2010/main" val="41206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959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</a:rPr>
              <a:t>Сохраняет все секреты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«Ящик» справа возле ног,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И слегка шумит при этом.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Что за «зверь»? (Системный блок)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22" y="2203312"/>
            <a:ext cx="2934433" cy="4351338"/>
          </a:xfrm>
        </p:spPr>
      </p:pic>
    </p:spTree>
    <p:extLst>
      <p:ext uri="{BB962C8B-B14F-4D97-AF65-F5344CB8AC3E}">
        <p14:creationId xmlns:p14="http://schemas.microsoft.com/office/powerpoint/2010/main" val="3987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89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</a:rPr>
              <a:t>На столе он перед нами,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На него направлен взор,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Подчиняется программе,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Носит имя (Монитор)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87" y="2193373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034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1783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</a:rPr>
              <a:t>Не зверушка, не летаешь,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А по коврику скользишь,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И курсором управляешь –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Ты - компьютерная …(Мышь)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85576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27591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3466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</a:rPr>
              <a:t>Нет, она не пианино,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Только клавиши в ней есть!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Алфавита там картина,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Знаки, цифры тоже есть.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Очень тонкая натура.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r>
              <a:rPr lang="ru-RU" sz="3000" b="1" dirty="0" smtClean="0">
                <a:solidFill>
                  <a:srgbClr val="FFC000"/>
                </a:solidFill>
              </a:rPr>
              <a:t>Имя ей   (Клавиатура)</a:t>
            </a:r>
            <a:br>
              <a:rPr lang="ru-RU" sz="3000" b="1" dirty="0" smtClean="0">
                <a:solidFill>
                  <a:srgbClr val="FFC000"/>
                </a:solidFill>
              </a:rPr>
            </a:b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52" y="3379303"/>
            <a:ext cx="6172200" cy="2941984"/>
          </a:xfrm>
        </p:spPr>
      </p:pic>
    </p:spTree>
    <p:extLst>
      <p:ext uri="{BB962C8B-B14F-4D97-AF65-F5344CB8AC3E}">
        <p14:creationId xmlns:p14="http://schemas.microsoft.com/office/powerpoint/2010/main" val="22006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174</Words>
  <Application>Microsoft Office PowerPoint</Application>
  <PresentationFormat>Широкоэкранный</PresentationFormat>
  <Paragraphs>20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БЕЗОПАСНОСТЬ ДЕТЕЙ В ИНТЕРНЕТЕ.</vt:lpstr>
      <vt:lpstr>- Интернет - это очень много компьютеров, которые соединены друг с другом невидимыми каналами связи, по которым они обмениваются информацией, то есть это как бы невидимая паутинка, которая соединяет все компьютеры.</vt:lpstr>
      <vt:lpstr>А ВЫ ПОЛЬЗУЕТЕСЬ ИНТЕРНЕТОМ?  ОТГАДАЙТЕ ЗАГАДКИ:</vt:lpstr>
      <vt:lpstr>- Сетевая паутина оплела весь белый свет, не пройти детишкам мимо. Что же это? (Интернет). </vt:lpstr>
      <vt:lpstr>Что за чудо агрегат? Может делать все подряд Петь, играть, читать, считать, Самым лучшим другом стать(Компьютер) </vt:lpstr>
      <vt:lpstr>Сохраняет все секреты «Ящик» справа возле ног, И слегка шумит при этом. Что за «зверь»? (Системный блок) </vt:lpstr>
      <vt:lpstr>На столе он перед нами, На него направлен взор, Подчиняется программе, Носит имя (Монитор) </vt:lpstr>
      <vt:lpstr>Не зверушка, не летаешь, А по коврику скользишь, И курсором управляешь – Ты - компьютерная …(Мышь) </vt:lpstr>
      <vt:lpstr>Нет, она не пианино, Только клавиши в ней есть! Алфавита там картина, Знаки, цифры тоже есть. Очень тонкая натура. Имя ей   (Клавиатура) </vt:lpstr>
      <vt:lpstr>Презентация PowerPoint</vt:lpstr>
      <vt:lpstr>ПОСМОТРИТЕ ФИКСИ –ПРАВИЛА БЕЗОПАСНОСТИ В ИНТЕРНЕТЕ!</vt:lpstr>
      <vt:lpstr>Презентация PowerPoint</vt:lpstr>
      <vt:lpstr>ПРАВИЛА БЕЗОПАСНОСТИ  В ИНТЕРНЕТЕ!</vt:lpstr>
      <vt:lpstr>1. Не рассказывай о себе  Чтобы вор к нам не пришёл,  И чужой нас не нашёл,  Телефон свой, адрес, фото  В интернет не помещай  И другим не сообщай.</vt:lpstr>
      <vt:lpstr>2. Не открывай файлы  Не хочу попасть в беду —  Антивирус заведу!  Всем, кто ходит в интернет,  Пригодится наш совет.  Не скачивай и не открывай неизвестные тебе или присланные незнакомцами файлы из Интернета. Чтобы избежать заражения компьютера вирусом, установи на него специальную программу — антивирус!</vt:lpstr>
      <vt:lpstr>3. Не спеши отправлять SMS  Иногда тебе в сети  Вдруг встречаются вруны.  Ты мошенникам не верь,  Информацию проверь!  Если хочешь скачать картинку или мелодию, но тебя просят отправить смс - не спеши! Сначала проверь этот номер в интернете – безопасно ли отправлять на него смс и не обманут ли тебя. Сделать это можно на специальном сайте.</vt:lpstr>
      <vt:lpstr>4. Осторожно с незнакомцами  Злые люди в Интернете  Расставляют свои сети.  С незнакомыми людьми  Ты на встречу не иди!  Не встречайся без родителей с людьми из Интернета вживую. В Интернете многие люди рассказывают о себе неправду.</vt:lpstr>
      <vt:lpstr>5. Будь дружелюбен  С грубиянами в сети  Разговор не заводи.  Ну и сам не оплошай -  Никого не обижай.  Общаясь в Интернете, будь дружелюбен с другими. Не пиши грубых слов! Ты можешь нечаянно обидеть человека, читать грубости так же неприятно, как и слышать.</vt:lpstr>
      <vt:lpstr>6. Установи фильтр  Как и всюду на планете,  Есть опасность в интернете.  Мы опасность исключаем,  Если фильтры подключаем.  Чтобы не сталкиваться с неприятной и огорчительной информацией в интернете, установи на свой браузер фильтр, или попроси сделать это взрослых — тогда можешь смело пользоваться интересными тебе страничками в интернете.</vt:lpstr>
      <vt:lpstr>7. Спрашивай взрослых  Если что-то непонятно  страшно или неприятно,  Быстро к взрослым поспеши,  Расскажи и покажи.  Всегда спрашивай родителей о незнакомых вещах в Интернете. Они расскажут, что безопасно делать, а что нет.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ds41</cp:lastModifiedBy>
  <cp:revision>19</cp:revision>
  <dcterms:created xsi:type="dcterms:W3CDTF">2019-10-08T17:59:47Z</dcterms:created>
  <dcterms:modified xsi:type="dcterms:W3CDTF">2021-12-10T08:42:39Z</dcterms:modified>
</cp:coreProperties>
</file>