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65" r:id="rId8"/>
    <p:sldId id="264" r:id="rId9"/>
    <p:sldId id="271" r:id="rId10"/>
    <p:sldId id="270" r:id="rId11"/>
    <p:sldId id="269" r:id="rId12"/>
    <p:sldId id="268" r:id="rId13"/>
    <p:sldId id="267" r:id="rId14"/>
    <p:sldId id="266" r:id="rId15"/>
    <p:sldId id="272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F8"/>
    <a:srgbClr val="E2CFF1"/>
    <a:srgbClr val="D5B8EA"/>
    <a:srgbClr val="D9FFB3"/>
    <a:srgbClr val="336600"/>
    <a:srgbClr val="CCFF99"/>
    <a:srgbClr val="FFFFBD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0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5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9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ACD4-6037-4B1A-82B2-32179D4E9F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yt3.ggpht.com/ytc/AKedOLSfCNKP6RoQcUjrLDN7Cw2YmrrheOSuCMm-PJXyQQ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1" y="1899377"/>
            <a:ext cx="4478468" cy="44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0550" y="238298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Познавательно-исследовательская и продуктивная деятельность через игровую мотивацию с проблемной задачей с использованием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конструктора.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2646" y="1134191"/>
            <a:ext cx="726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образовательной учреждение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41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р.п.Петровское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1309" y="5389418"/>
            <a:ext cx="572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Казаринова Татьяна Николаевна, воспитатель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5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43742" y="983672"/>
            <a:ext cx="4816186" cy="5422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70" y="294412"/>
            <a:ext cx="4432198" cy="426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4" r="53771"/>
          <a:stretch/>
        </p:blipFill>
        <p:spPr>
          <a:xfrm>
            <a:off x="8671856" y="3401295"/>
            <a:ext cx="3337493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119828"/>
            <a:ext cx="6512883" cy="5020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0891" r="8483" b="10891"/>
          <a:stretch/>
        </p:blipFill>
        <p:spPr>
          <a:xfrm>
            <a:off x="318654" y="2840182"/>
            <a:ext cx="2983112" cy="3740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14027" r="19744" b="13273"/>
          <a:stretch/>
        </p:blipFill>
        <p:spPr>
          <a:xfrm>
            <a:off x="8659091" y="2391736"/>
            <a:ext cx="3146226" cy="41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21203"/>
          <a:stretch/>
        </p:blipFill>
        <p:spPr>
          <a:xfrm>
            <a:off x="175939" y="300668"/>
            <a:ext cx="4350327" cy="3884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35" y="2082314"/>
            <a:ext cx="7380796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18182" r="44882" b="17171"/>
          <a:stretch/>
        </p:blipFill>
        <p:spPr>
          <a:xfrm>
            <a:off x="254576" y="2216727"/>
            <a:ext cx="2535381" cy="4433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b="25355"/>
          <a:stretch/>
        </p:blipFill>
        <p:spPr>
          <a:xfrm>
            <a:off x="8441747" y="379268"/>
            <a:ext cx="3416877" cy="4007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18728" r="14155" b="19646"/>
          <a:stretch/>
        </p:blipFill>
        <p:spPr>
          <a:xfrm>
            <a:off x="2660847" y="203573"/>
            <a:ext cx="3418142" cy="4017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20395" r="14749" b="9539"/>
          <a:stretch/>
        </p:blipFill>
        <p:spPr>
          <a:xfrm>
            <a:off x="5766450" y="2618594"/>
            <a:ext cx="3116947" cy="40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326984"/>
            <a:ext cx="9837420" cy="62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5" b="5989"/>
          <a:stretch/>
        </p:blipFill>
        <p:spPr>
          <a:xfrm>
            <a:off x="761999" y="360218"/>
            <a:ext cx="10556373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7527" y="1953491"/>
            <a:ext cx="1041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</a:p>
        </p:txBody>
      </p:sp>
      <p:pic>
        <p:nvPicPr>
          <p:cNvPr id="6" name="Picture 2" descr="https://yt3.ggpht.com/ytc/AKedOLSfCNKP6RoQcUjrLDN7Cw2YmrrheOSuCMm-PJXyQQ=s900-c-k-c0x00ffffff-no-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5"/>
          <a:stretch/>
        </p:blipFill>
        <p:spPr bwMode="auto">
          <a:xfrm>
            <a:off x="3390913" y="4468421"/>
            <a:ext cx="4478468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2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7975" y="1177635"/>
            <a:ext cx="6130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FF0000"/>
                </a:solidFill>
              </a:rPr>
              <a:t>Т   </a:t>
            </a:r>
            <a:r>
              <a:rPr lang="ru-RU" altLang="ru-RU" sz="3200" b="1" dirty="0">
                <a:solidFill>
                  <a:srgbClr val="FF0000"/>
                </a:solidFill>
              </a:rPr>
              <a:t>творческие умения</a:t>
            </a:r>
            <a:endParaRPr lang="ru-RU" altLang="ru-RU" sz="7200" b="1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7975" y="2615567"/>
            <a:ext cx="7851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009900"/>
                </a:solidFill>
              </a:rPr>
              <a:t>И   </a:t>
            </a:r>
            <a:r>
              <a:rPr lang="ru-RU" altLang="ru-RU" sz="3200" b="1" dirty="0">
                <a:solidFill>
                  <a:srgbClr val="009900"/>
                </a:solidFill>
              </a:rPr>
              <a:t>интеллектуальные умения</a:t>
            </a:r>
            <a:endParaRPr lang="ru-RU" altLang="ru-RU" sz="7200" b="1" dirty="0">
              <a:solidFill>
                <a:srgbClr val="0099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7650" y="4039645"/>
            <a:ext cx="7912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6600FF"/>
                </a:solidFill>
              </a:rPr>
              <a:t>К   </a:t>
            </a:r>
            <a:r>
              <a:rPr lang="ru-RU" altLang="ru-RU" sz="3200" b="1" dirty="0">
                <a:solidFill>
                  <a:srgbClr val="6600FF"/>
                </a:solidFill>
              </a:rPr>
              <a:t>коммуникативные умения</a:t>
            </a:r>
            <a:endParaRPr lang="ru-RU" altLang="ru-RU" sz="7200" b="1" dirty="0">
              <a:solidFill>
                <a:srgbClr val="6600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1673" y="5228682"/>
            <a:ext cx="118179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CC0066"/>
                </a:solidFill>
              </a:rPr>
              <a:t>О   </a:t>
            </a:r>
            <a:r>
              <a:rPr lang="ru-RU" altLang="ru-RU" sz="3200" b="1" dirty="0">
                <a:solidFill>
                  <a:srgbClr val="CC0066"/>
                </a:solidFill>
              </a:rPr>
              <a:t>организаторские и </a:t>
            </a:r>
            <a:r>
              <a:rPr lang="ru-RU" altLang="ru-RU" sz="3200" b="1" dirty="0" smtClean="0">
                <a:solidFill>
                  <a:srgbClr val="CC0066"/>
                </a:solidFill>
              </a:rPr>
              <a:t>оценочные </a:t>
            </a:r>
            <a:r>
              <a:rPr lang="ru-RU" altLang="ru-RU" sz="3200" b="1" dirty="0">
                <a:solidFill>
                  <a:srgbClr val="CC0066"/>
                </a:solidFill>
              </a:rPr>
              <a:t>умения</a:t>
            </a:r>
            <a:endParaRPr lang="ru-RU" altLang="ru-RU" sz="7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1" y="502669"/>
            <a:ext cx="3522014" cy="6147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53" y="502669"/>
            <a:ext cx="6192374" cy="61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93715"/>
            <a:ext cx="4120284" cy="5500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313935"/>
            <a:ext cx="3940175" cy="5260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2673927"/>
            <a:ext cx="5117278" cy="38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205509"/>
            <a:ext cx="3804805" cy="50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04" y="780903"/>
            <a:ext cx="3939889" cy="5259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40" y="1413210"/>
            <a:ext cx="3912466" cy="52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164" y="1551985"/>
            <a:ext cx="860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образовательными конструкторами ТИКО знакомят детей с тремя видами творческого конструирования:</a:t>
            </a:r>
          </a:p>
        </p:txBody>
      </p:sp>
      <p:sp>
        <p:nvSpPr>
          <p:cNvPr id="3" name="Блок-схема: ручной ввод 2"/>
          <p:cNvSpPr/>
          <p:nvPr/>
        </p:nvSpPr>
        <p:spPr>
          <a:xfrm>
            <a:off x="8035634" y="3112807"/>
            <a:ext cx="3796147" cy="2507673"/>
          </a:xfrm>
          <a:prstGeom prst="flowChartManualInput">
            <a:avLst/>
          </a:prstGeom>
          <a:solidFill>
            <a:srgbClr val="D9FF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проект</a:t>
            </a:r>
            <a:endParaRPr lang="ru-RU" sz="3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учной ввод 5"/>
          <p:cNvSpPr/>
          <p:nvPr/>
        </p:nvSpPr>
        <p:spPr>
          <a:xfrm flipH="1">
            <a:off x="304798" y="3112807"/>
            <a:ext cx="3713020" cy="2507673"/>
          </a:xfrm>
          <a:prstGeom prst="flowChartManualInput">
            <a:avLst/>
          </a:prstGeom>
          <a:solidFill>
            <a:srgbClr val="D9FF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исследование</a:t>
            </a: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4246416" y="3652859"/>
            <a:ext cx="3560620" cy="2764256"/>
          </a:xfrm>
          <a:prstGeom prst="flowChartManualOperation">
            <a:avLst/>
          </a:prstGeom>
          <a:solidFill>
            <a:srgbClr val="D9FF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исследование, проводимое под руководством педагога </a:t>
            </a:r>
          </a:p>
        </p:txBody>
      </p:sp>
    </p:spTree>
    <p:extLst>
      <p:ext uri="{BB962C8B-B14F-4D97-AF65-F5344CB8AC3E}">
        <p14:creationId xmlns:p14="http://schemas.microsoft.com/office/powerpoint/2010/main" val="7520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" y="2009530"/>
            <a:ext cx="6993913" cy="4172979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12818" y="497073"/>
            <a:ext cx="3740727" cy="1032164"/>
          </a:xfrm>
          <a:prstGeom prst="wedgeRoundRectCallout">
            <a:avLst>
              <a:gd name="adj1" fmla="val -20833"/>
              <a:gd name="adj2" fmla="val 92030"/>
              <a:gd name="adj3" fmla="val 16667"/>
            </a:avLst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круг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7669" y="1288472"/>
            <a:ext cx="4697349" cy="5444837"/>
          </a:xfrm>
          <a:prstGeom prst="roundRect">
            <a:avLst/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исследования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Надо выяснить для конструирования какой фигуры понадобиться больше фигур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Затем в соответствии со схемой сконструировать плоскостную фигуру.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 плоскостной сделать объемную.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Сделать звукобуквенный разбор названия сказки Лиса и Заяц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59" y="320175"/>
            <a:ext cx="8745682" cy="6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" y="807895"/>
            <a:ext cx="3626960" cy="4835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96" y="921250"/>
            <a:ext cx="3456927" cy="4609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32944"/>
          <a:stretch/>
        </p:blipFill>
        <p:spPr>
          <a:xfrm>
            <a:off x="4253345" y="4287342"/>
            <a:ext cx="4074063" cy="2486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6639" r="4209" b="21931"/>
          <a:stretch/>
        </p:blipFill>
        <p:spPr>
          <a:xfrm>
            <a:off x="4563417" y="297872"/>
            <a:ext cx="3453920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3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117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12</cp:revision>
  <dcterms:created xsi:type="dcterms:W3CDTF">2022-03-23T17:11:10Z</dcterms:created>
  <dcterms:modified xsi:type="dcterms:W3CDTF">2022-03-23T19:45:52Z</dcterms:modified>
</cp:coreProperties>
</file>