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9" r:id="rId2"/>
    <p:sldId id="256" r:id="rId3"/>
    <p:sldId id="260" r:id="rId4"/>
    <p:sldId id="258" r:id="rId5"/>
    <p:sldId id="265" r:id="rId6"/>
    <p:sldId id="264" r:id="rId7"/>
    <p:sldId id="263" r:id="rId8"/>
    <p:sldId id="262" r:id="rId9"/>
    <p:sldId id="261" r:id="rId10"/>
    <p:sldId id="270" r:id="rId11"/>
    <p:sldId id="269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2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5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0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D615-96C7-4967-BBE0-634A77AADC6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695-2FAB-42C7-B0B3-0B3C1382E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1973" y="572021"/>
            <a:ext cx="7374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</a:t>
            </a:r>
            <a:endParaRPr lang="ru-RU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22" y="2256503"/>
            <a:ext cx="5427023" cy="3775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1622" y="5934697"/>
            <a:ext cx="623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Казаринова Т.Н., воспитатель, </a:t>
            </a:r>
            <a:r>
              <a:rPr lang="ru-RU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высш.квал.категория</a:t>
            </a: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3727" y="459570"/>
            <a:ext cx="5124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деятельности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44345"/>
            <a:ext cx="12192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ресурсах  рекомендуется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размещать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3" y="1593592"/>
            <a:ext cx="5735782" cy="437350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о создании в домашних условиях среды, способствующей развитию ребенка, укреплению его здоровья.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 специалистов по воспитанию и обучению детей в условиях семьи по актуальным темам.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Ссылки на полезные ресурсы в сети Интернет.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изучаемом содержании дошкольного образования.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Новости и анонсы предстоящих видео- семинаров для родителей, архивные материалы прошедших мероприятий.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3709" y="1639758"/>
            <a:ext cx="5582562" cy="325358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endParaRPr lang="ru-RU" sz="16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Содержательные подборки различных детско-взрослых активностей по темам недели, по направлениям детского развития 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450"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проводимых конкурсах, образовательных акциях и материалы по результатам их проведения. 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450"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Выставки детских творческих работ.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0364" y="1453243"/>
            <a:ext cx="845127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Режимы взаимодействия педагога и обучающегося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17" y="2803297"/>
            <a:ext cx="10889673" cy="27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indent="254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местонахождение и время не является существенным, так как все взаимодействие организовывается в отложенном режиме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44450" indent="2540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indent="254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обучающийся с родителем (законным представителем) и педагог находится у автоматизированного рабочего места.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617" y="78126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педагога в системе дистанционного обучения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781" y="1453362"/>
            <a:ext cx="11388436" cy="335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рекомендациях педагог прописывает в чем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поупражнять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какие знания и навыки необходимо закрепить ребенку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следующего занятия, и выкладывает их в личный кабинет заказчика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рекомендации по предварительной работе к следующему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занятию.</a:t>
            </a: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Размещаются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методической копилке Виртуального детского сада вместе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дистанционным занятием в режиме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0532" y="423232"/>
            <a:ext cx="6690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методических рекомендаций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035" y="509526"/>
            <a:ext cx="1181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порядка</a:t>
            </a:r>
            <a:r>
              <a:rPr lang="ru-RU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580" y="1706554"/>
            <a:ext cx="5992093" cy="404418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вести себя в ходе педагогического мероприятия перед камерой, сложности в личном общении;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межличностных контактов между участниками образовательного процесса;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благоприятного психологического климата при реализации образовательных программ дошкольного образования с использованием дистанционных образовательных технологий;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норм и правил телекоммуникационного этикета.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10943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27919" y="10943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95654" y="1706554"/>
            <a:ext cx="4918364" cy="206825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психологический дискомфорт от нахождения в непривычной среде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44450"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изолированность от сверстников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44450"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скрыть истинные чувства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arvikha.odinedu.ru/upload/iblock/3b6/3b6c12adc78f8133f251655582967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1" y="581891"/>
            <a:ext cx="7654926" cy="57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266" y="1003696"/>
            <a:ext cx="11373466" cy="534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РФ от 29 декабря 2012 года № 273-ФЗ «Об образовании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Федерации» (ст. ст. 13, 15, 16, 17, 41);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23 августа 2017 года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28 августа 2015 года N АК-2563/05 «О методических рекомендациях» (вместе с «Методическими рекомендациями по организации образовательной деятельности с использованием сетевых форм реализации образовательных программ»);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внедрении и использовании дистанционных образовательных технологий в образовательную деятельность детей дошкольного возраста следует учитывать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444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Федерального закона от 27 июля 2006 г. №152-ФЗ «О персональных данных»;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Федерального закона от 27 июля 2006 г. №149-ФЗ «Об информации, информационных технологиях и о защите информации» (с изменениями и дополнениями).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2.4.1.3049-13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пункту 4.20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Санитарно-эпидемические требования к устройству, содержанию и организации режима работы дошкольных образовательных организаций»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2.2.2./2.4.1340-03 «Гигиенические требования к персональным электронно-вычислительным машинам и организации работы».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8516" y="476683"/>
            <a:ext cx="6400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основы деятельности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2" y="-40492"/>
            <a:ext cx="12224552" cy="68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718" y="855976"/>
            <a:ext cx="1176921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indent="45212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детей – образование на расстоянии, без непосредственного контакта с педагогом и другими детьми, посредством информационно-коммуникативных технологий, которое дает возможность самостоятельной работы родителей и их детей по усвоению образовательных программ.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t.depositphotos.com/1010550/3949/i/950/depositphotos_39496131-stock-photo-mother-and-daughter-using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5" y="2997434"/>
            <a:ext cx="5088194" cy="3392129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6056" y="604683"/>
            <a:ext cx="791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дистанционного обучения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7560" y="1504335"/>
            <a:ext cx="8716297" cy="7226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3897" y="2687104"/>
            <a:ext cx="8716297" cy="7226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персонализации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7561" y="3804736"/>
            <a:ext cx="8716297" cy="7226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интерактивности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3897" y="5235677"/>
            <a:ext cx="8716297" cy="7226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гибкости</a:t>
            </a:r>
          </a:p>
        </p:txBody>
      </p:sp>
    </p:spTree>
    <p:extLst>
      <p:ext uri="{BB962C8B-B14F-4D97-AF65-F5344CB8AC3E}">
        <p14:creationId xmlns:p14="http://schemas.microsoft.com/office/powerpoint/2010/main" val="22240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0373" y="827874"/>
            <a:ext cx="9542207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indent="45212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3200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предоставить ребенку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образование на дому, оказать педагогическую поддержку и консультативную помощь родителям обучающихся.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educationmanagers.ru/images/news_obr/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69" y="2952027"/>
            <a:ext cx="5463560" cy="3507767"/>
          </a:xfrm>
          <a:prstGeom prst="rect">
            <a:avLst/>
          </a:prstGeom>
          <a:noFill/>
          <a:ln>
            <a:solidFill>
              <a:srgbClr val="0033CC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0889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7596" y="395288"/>
            <a:ext cx="8082117" cy="496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родителей и детей в получении образования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образования путем внедрения дистанционных технологий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воспитанникам возможности освоения образовательных программ непосредственно по месту их жительства или временного пребывания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личностной направленности образовательного процесса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4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нацеленности на распространение знаний среди родителей, повышение уровня их компетенции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culture76.ru/upload/resize_cache/iblock/852/1200_650_2/852046095f6df8c4dca1b3699bf26ff0.png?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8"/>
          <a:stretch/>
        </p:blipFill>
        <p:spPr bwMode="auto">
          <a:xfrm>
            <a:off x="0" y="1684851"/>
            <a:ext cx="3877596" cy="29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532" y="624187"/>
            <a:ext cx="1045061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дистанционного обучения дошкольников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973394" y="1740310"/>
            <a:ext cx="4940709" cy="1622322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детей и родителей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312310" y="1740310"/>
            <a:ext cx="4989871" cy="1605862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родителей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static.imfast.com/f6c01eca2cfac09555edf0b9aed173a9b0451f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3" y="3580841"/>
            <a:ext cx="4862359" cy="3058949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23"/>
            <a:ext cx="12192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4175" y="371600"/>
            <a:ext cx="9301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«Плюсы» и «минусы» дистанционного обучения 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30" y="981049"/>
            <a:ext cx="6150076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дистанционного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оптимального режима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2.Родители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определяют, в какое время ребенку удобнее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3.Возможность контролировать круг общения ребенка;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4.Индивидуальный подход к ребенку, учет его особенностей как психических, так и физических;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5.Ребенок не «привязан» к определенному месту, он может свободно обучаться в любой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условие – наличие ПК и доступа к интернету;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6.Дистанционное обучение имеет под собой хороший методический фундамент – видео- и аудио-лекции, тесты, задания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3368" y="1143217"/>
            <a:ext cx="5461819" cy="43405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2540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 дистанционного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1.Максимальное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2.Нет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авторитета воспитателя.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Материальные условия (наличие компьютера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ноутбука, интернета);</a:t>
            </a:r>
          </a:p>
          <a:p>
            <a:pPr indent="254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4.Отсутствие общения со сверстниками.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45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4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Много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проводить за компьютером.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yslide.ru/documents_2/6c0c21b4a7025701a31d6f5953d6f1e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2123"/>
            <a:ext cx="12192001" cy="68801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3727" y="459570"/>
            <a:ext cx="5124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деятельности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071" y="4521836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7055" y="1249359"/>
            <a:ext cx="5901215" cy="52225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R="44450" indent="45212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обучения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9927" y="2247928"/>
            <a:ext cx="3546764" cy="17976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обучение в режиме онлайн (электронное обучение);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825" y="4517978"/>
            <a:ext cx="4793673" cy="188864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самостоятельная работа родителей с детьми на основе обратной связи через сайт, электронную почту, интернет-мессенджеры, социальные сети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6549" y="2238813"/>
            <a:ext cx="3546764" cy="18277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дистанционное обучение через интерактивные учебные материалы;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473861" y="1771619"/>
            <a:ext cx="1122218" cy="47630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755082" y="1771619"/>
            <a:ext cx="1122218" cy="47630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85511" y="1771618"/>
            <a:ext cx="1122218" cy="275021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687</Words>
  <Application>Microsoft Office PowerPoint</Application>
  <PresentationFormat>Широкоэкранный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29</cp:revision>
  <dcterms:created xsi:type="dcterms:W3CDTF">2020-11-17T10:40:05Z</dcterms:created>
  <dcterms:modified xsi:type="dcterms:W3CDTF">2020-11-18T10:44:21Z</dcterms:modified>
</cp:coreProperties>
</file>