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8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4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2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9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1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7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6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0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E72F-D789-4CB6-9A28-780FEA7A6A35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06E7-F0BC-43DF-9193-06733F0F31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4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e.stvospitatel.ru/article.aspx?aid=644524&amp;IdSL=3839930753&amp;IdBatch=3665881&amp;utm_medium=letter&amp;utm_source=lettersubscriber&amp;utm_campaign=lettersubscriber_2018.05.16_issue_ssvdu_paidesubscribers_monthly_readers_4262&amp;ttl=7888&amp;ustp=F#f6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368.omsk.obr55.ru/files/2018/09/book-1170x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513" y="2319632"/>
            <a:ext cx="7729311" cy="43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220" y="296706"/>
            <a:ext cx="1078333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ДУМА</a:t>
            </a:r>
            <a:endParaRPr lang="ru-RU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0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1" y="145143"/>
            <a:ext cx="1132114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Детская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дума?</a:t>
            </a:r>
          </a:p>
          <a:p>
            <a:pPr algn="just"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 – форма социализации, организации совместной деятельности старших дошкольников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разработанная в АНО ДО «Планета детства „Лада“» ДС № 206 «Сударушка» г. Тольятти в рамках Федеральной инновационной площадки по апробации основной образовательной программы дошкольного образования «Вдохновение»</a:t>
            </a:r>
            <a:r>
              <a:rPr lang="ru-RU" sz="2800" u="sng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Детская дума является продолжением идеи организации детского совета, которая была предложена авторами программы И.Е. Федосовой, А.И. Бурениной, Л.В. Свирской и др.</a:t>
            </a:r>
          </a:p>
          <a:p>
            <a:pPr fontAlgn="base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6420" r="5309" b="1350"/>
          <a:stretch/>
        </p:blipFill>
        <p:spPr>
          <a:xfrm>
            <a:off x="2873829" y="4100288"/>
            <a:ext cx="5979886" cy="26488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47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3" y="246743"/>
            <a:ext cx="11567885" cy="273921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думы:</a:t>
            </a:r>
          </a:p>
          <a:p>
            <a:pPr algn="just" fontAlgn="base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детей коммуникативную культуру, умения и навыки для успешного взаимодействия с другими людьми.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Детская    дума </a:t>
            </a:r>
          </a:p>
          <a:p>
            <a:pPr algn="ctr" fontAlgn="base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ДОО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585028" y="2002972"/>
            <a:ext cx="1291772" cy="59508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313714" y="2002972"/>
            <a:ext cx="0" cy="58057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750629" y="2017486"/>
            <a:ext cx="1277257" cy="56605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43" y="3335321"/>
            <a:ext cx="4222234" cy="281372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29" y="2985954"/>
            <a:ext cx="3401994" cy="2895239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2" y="3045644"/>
            <a:ext cx="3701143" cy="277585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92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115" y="180853"/>
            <a:ext cx="901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заседания Детской Думы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4800" y="842691"/>
            <a:ext cx="3991429" cy="1447225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Приветствие</a:t>
            </a:r>
            <a:r>
              <a:rPr lang="ru-RU" dirty="0"/>
              <a:t>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" y="3185273"/>
            <a:ext cx="2931883" cy="1965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9427" r="8253" b="1638"/>
          <a:stretch/>
        </p:blipFill>
        <p:spPr>
          <a:xfrm>
            <a:off x="2912369" y="4516244"/>
            <a:ext cx="3899834" cy="22264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18413" r="1464" b="21905"/>
          <a:stretch/>
        </p:blipFill>
        <p:spPr>
          <a:xfrm>
            <a:off x="8374742" y="906920"/>
            <a:ext cx="3643087" cy="31131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148115" y="1771560"/>
            <a:ext cx="3991429" cy="144722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Озвучивание проблемной ситуации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0114" y="2959387"/>
            <a:ext cx="3991429" cy="1447225"/>
          </a:xfrm>
          <a:prstGeom prst="roundRect">
            <a:avLst/>
          </a:prstGeom>
          <a:ln w="38100"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Обсуждение проблемной ситуации 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343" y="4161396"/>
            <a:ext cx="3991429" cy="144722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Совместные игры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26400" y="5261429"/>
            <a:ext cx="3991429" cy="1447225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Принятие решения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75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057" y="420914"/>
            <a:ext cx="110889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задачи решает Детская дума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81" y="3737426"/>
            <a:ext cx="4005943" cy="30044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5" y="3161806"/>
            <a:ext cx="4768463" cy="3580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25" y="1098022"/>
            <a:ext cx="3178629" cy="2543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34" y="2235651"/>
            <a:ext cx="3856981" cy="2872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164" y="225730"/>
            <a:ext cx="4188779" cy="31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4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.profkiosk.ru/service_tbn2/vqzbk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42" y="145143"/>
            <a:ext cx="5689601" cy="65386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 rot="20230577">
            <a:off x="-46344" y="1927894"/>
            <a:ext cx="58594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Правила </a:t>
            </a:r>
          </a:p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Детской Думы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9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8229" y="1167564"/>
            <a:ext cx="998582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FF3300"/>
                  </a:solidFill>
                  <a:prstDash val="solid"/>
                </a:ln>
                <a:solidFill>
                  <a:srgbClr val="FF3300"/>
                </a:solidFill>
              </a:rPr>
              <a:t>СПАСИБО ЗА ВНИМАНИЕ!!!</a:t>
            </a:r>
            <a:endParaRPr lang="ru-RU" sz="6000" b="1" dirty="0">
              <a:ln w="22225">
                <a:solidFill>
                  <a:srgbClr val="FF3300"/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pic>
        <p:nvPicPr>
          <p:cNvPr id="1026" name="Picture 2" descr="http://sun-dekor.com.ua/assets/galleries/125/sd_children-%285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84" y="2456997"/>
            <a:ext cx="3551918" cy="35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43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13</cp:revision>
  <dcterms:created xsi:type="dcterms:W3CDTF">2019-04-01T18:17:51Z</dcterms:created>
  <dcterms:modified xsi:type="dcterms:W3CDTF">2020-02-09T10:48:26Z</dcterms:modified>
</cp:coreProperties>
</file>