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FFCC"/>
    <a:srgbClr val="99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8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2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4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6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4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48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6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9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6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8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6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5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26CD1-D0C8-48F0-A611-890D866BB4FA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DC3E7-12FE-4EF2-91DB-2D4C578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253342"/>
            <a:ext cx="6815669" cy="1320802"/>
          </a:xfrm>
        </p:spPr>
        <p:txBody>
          <a:bodyPr/>
          <a:lstStyle/>
          <a:p>
            <a:r>
              <a:rPr lang="ru-RU" b="1" dirty="0" smtClean="0"/>
              <a:t>Подготовила:</a:t>
            </a:r>
          </a:p>
          <a:p>
            <a:r>
              <a:rPr lang="ru-RU" b="1" dirty="0" smtClean="0"/>
              <a:t>Казаринова Татьяна Николаевна, воспитатель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2398" y="1551709"/>
            <a:ext cx="697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как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</a:t>
            </a:r>
          </a:p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общение с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981" y="640462"/>
            <a:ext cx="10751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Восемь преимуществ виртуального общения с родителями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2326" y="1483951"/>
            <a:ext cx="4087091" cy="7811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Повышает активность и включенность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96543" y="1483950"/>
            <a:ext cx="4087091" cy="781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Экономит время на информирование родителей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96544" y="2749946"/>
            <a:ext cx="4087091" cy="879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режиме реального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времени, допускает отложенные ответы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2326" y="2749945"/>
            <a:ext cx="4087091" cy="879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быстро получать обратную связь.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96545" y="4042073"/>
            <a:ext cx="4087091" cy="793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Создает условия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диалога с педагогами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2326" y="4015939"/>
            <a:ext cx="4087091" cy="8192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индивидуальную и групповую формы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6542" y="5319943"/>
            <a:ext cx="4087091" cy="886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Обеспечивает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достаточный уровень приватности для личных обращений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2327" y="5320044"/>
            <a:ext cx="4087091" cy="886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Демонстрирует текстовые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видео- и фотоматериалы.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1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14847">
            <a:off x="651164" y="678873"/>
            <a:ext cx="2313709" cy="20089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1618" y="692726"/>
            <a:ext cx="8131401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устройство и деятельность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дошкольного учреждения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со стороны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разместить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полезной для родителей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опыт не только педагоги, но и родители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545" y="3463636"/>
            <a:ext cx="79663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обеспечивает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одностороннюю связь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sun9-7.userapi.com/impg/l6gLH5VMn-ocpn6bRhmj3suzWVdR2e9giC6szA/TJHV4fuAmdw.jpg?size=499x1080&amp;quality=96&amp;sign=fc7a5a529a1f9c2af0a4a04eabd8475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9" r="446" b="11590"/>
          <a:stretch/>
        </p:blipFill>
        <p:spPr bwMode="auto">
          <a:xfrm>
            <a:off x="9052493" y="3463636"/>
            <a:ext cx="1948016" cy="2637707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8618" y="692726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618" y="3584073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65082">
            <a:off x="637207" y="713837"/>
            <a:ext cx="2806731" cy="1978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сайте ДОУ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2291" y="692726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чаще посещать сайт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</a:p>
          <a:p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удобное время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8973" y="3463636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постоянного внимания со стороны куратора сайта ДОО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berezki.ru/wp-content/uploads/2019/04/for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3777125"/>
            <a:ext cx="3011343" cy="21540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8618" y="692726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617" y="3546292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4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65082">
            <a:off x="637207" y="713837"/>
            <a:ext cx="2806731" cy="1978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8120" y="692726"/>
            <a:ext cx="781344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педагога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овышает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доверие к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4509" y="3477489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 отнимает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времени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66" y="3685308"/>
            <a:ext cx="2941628" cy="242454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70072" y="692725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564" y="3685308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8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65082">
            <a:off x="637207" y="713837"/>
            <a:ext cx="2806731" cy="1978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ПОЧТА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8120" y="692726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в создании и использовании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доставка сообщений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2936" y="3532907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   не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общение в режиме реального времени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ege.ru/allimg/mlim/mailru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36" y="3713505"/>
            <a:ext cx="2992594" cy="227116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8618" y="692726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472" y="3755068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65082">
            <a:off x="637207" y="713837"/>
            <a:ext cx="2806731" cy="1978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социальной сети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32909" y="692726"/>
            <a:ext cx="81187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в любое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предстоящего мероприятия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 о прошедших праздниках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общению в группе могут присоединиться специалисты ДОО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2836" y="3477490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  может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свести к минимуму живое общение с родителями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5"/>
          <a:stretch/>
        </p:blipFill>
        <p:spPr>
          <a:xfrm>
            <a:off x="8760217" y="3463636"/>
            <a:ext cx="2531238" cy="322811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51418" y="692725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472" y="3630730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20665082">
            <a:off x="706479" y="699982"/>
            <a:ext cx="2806731" cy="1978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мессен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джерах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93128" y="748144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обмениваться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личной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</a:t>
            </a:r>
          </a:p>
          <a:p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для общения со всеми родителями сразу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7527" y="3519053"/>
            <a:ext cx="7509164" cy="2632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соблюдаются временные рамки общения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fotki.ykt.ru/albums/userpics/2017/11-08/3_qd2fv3czp0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r="25479"/>
          <a:stretch/>
        </p:blipFill>
        <p:spPr bwMode="auto">
          <a:xfrm>
            <a:off x="9260312" y="3463636"/>
            <a:ext cx="2141980" cy="32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8618" y="692726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036" y="3768436"/>
            <a:ext cx="244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775/726/png-transparent-smiley-emoticon-computer-smiley-miscellaneous-face-photograp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3" y="2483770"/>
            <a:ext cx="5929745" cy="34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7017" y="944527"/>
            <a:ext cx="96289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 организации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виртуального общения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!!!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62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260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14</cp:revision>
  <dcterms:created xsi:type="dcterms:W3CDTF">2021-02-08T17:05:58Z</dcterms:created>
  <dcterms:modified xsi:type="dcterms:W3CDTF">2021-03-03T19:25:30Z</dcterms:modified>
</cp:coreProperties>
</file>