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1" r:id="rId6"/>
    <p:sldId id="263" r:id="rId7"/>
    <p:sldId id="262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zen_doc/142473/pub_5d4aed98ce44a000ae445102_5d4aee7044742600ad10cfdd/scale_1200"/>
          <p:cNvPicPr>
            <a:picLocks noChangeAspect="1" noChangeArrowheads="1"/>
          </p:cNvPicPr>
          <p:nvPr/>
        </p:nvPicPr>
        <p:blipFill>
          <a:blip r:embed="rId2" cstate="print"/>
          <a:srcRect l="4616" r="53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72815" y="188640"/>
            <a:ext cx="73195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ДЫХАНИЕ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524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Чистое и ясное произношение, лексически богатая, грамматически правильная речь - прежде всего результат семейного воспитания.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532" name="Picture 4" descr="https://medaboutme.ru/upload/iblock/b9d/kak_khvalit_rebenka_pravil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601072" cy="37359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5661248"/>
            <a:ext cx="5578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ЖЕЛАЕМ УСПЕХА!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Happy-children-readin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008429" cy="5990605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564236"/>
            <a:ext cx="9144000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Вы хотите помочь своему ребенку: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овладеть правильным звукопроизношением,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овладеть голосом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132856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F0F0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необходимо, прежде всего, научить его -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29309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 ДЫШАТЬ!</a:t>
            </a:r>
            <a:endParaRPr lang="ru-RU" sz="4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appy-children-reading3"/>
          <p:cNvPicPr>
            <a:picLocks noChangeAspect="1" noChangeArrowheads="1"/>
          </p:cNvPicPr>
          <p:nvPr/>
        </p:nvPicPr>
        <p:blipFill>
          <a:blip r:embed="rId2" cstate="print"/>
          <a:srcRect t="61303" b="7902"/>
          <a:stretch>
            <a:fillRect/>
          </a:stretch>
        </p:blipFill>
        <p:spPr bwMode="auto">
          <a:xfrm>
            <a:off x="0" y="5013176"/>
            <a:ext cx="9008429" cy="1844824"/>
          </a:xfrm>
          <a:prstGeom prst="rect">
            <a:avLst/>
          </a:prstGeom>
          <a:noFill/>
        </p:spPr>
      </p:pic>
      <p:pic>
        <p:nvPicPr>
          <p:cNvPr id="16390" name="Picture 6" descr="https://nsportal.ru/sites/default/files/styles/large/public/media/2017/01/26/662467.gif?itok=rkfzqyxP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08720"/>
            <a:ext cx="2865479" cy="2642678"/>
          </a:xfrm>
          <a:prstGeom prst="rect">
            <a:avLst/>
          </a:prstGeom>
          <a:noFill/>
        </p:spPr>
      </p:pic>
      <p:sp>
        <p:nvSpPr>
          <p:cNvPr id="16392" name="AutoShape 8" descr="https://2.bp.blogspot.com/-IRgRYkPMXPc/WaFQu1f9m3I/AAAAAAAAqrU/vXaxtzrHrZcspeEAE1OUwoc40qzE0WLnwCLcBGAs/w1200-h630-p-k-no-nu/20170825_0918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s://2.bp.blogspot.com/-IRgRYkPMXPc/WaFQu1f9m3I/AAAAAAAAqrU/vXaxtzrHrZcspeEAE1OUwoc40qzE0WLnwCLcBGAs/w1200-h630-p-k-no-nu/20170825_0918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32656"/>
            <a:ext cx="5976664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ПРАВИЛЬНОЕ РЕЧЕВОЕ ДЫХАНИЕ </a:t>
            </a:r>
          </a:p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обеспечивает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: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132856"/>
            <a:ext cx="4283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нормальное звукообразование,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3645024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поддержания нормальной громкости речи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2636912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 четкое соблюдение пауз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42930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сохранения плавности речи и интонационной выразительности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2996952"/>
            <a:ext cx="4485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создает условия для :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maam.ru/upload/blogs/detsad-439334-1479091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4248472" cy="3184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s://www.maam.ru/upload/blogs/75702be22a27e4705612fa0e72e3cbd4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8640"/>
            <a:ext cx="3052589" cy="4072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https://www.maam.ru/upload/blogs/detsad-342021-1432464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73016"/>
            <a:ext cx="5324475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на развитие речевого дыхания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www.maam.ru/upload/blogs/detsad-33785-1509132642.jpg"/>
          <p:cNvPicPr>
            <a:picLocks noChangeAspect="1" noChangeArrowheads="1"/>
          </p:cNvPicPr>
          <p:nvPr/>
        </p:nvPicPr>
        <p:blipFill>
          <a:blip r:embed="rId2" cstate="print"/>
          <a:srcRect b="5112"/>
          <a:stretch>
            <a:fillRect/>
          </a:stretch>
        </p:blipFill>
        <p:spPr bwMode="auto">
          <a:xfrm>
            <a:off x="3131840" y="2564904"/>
            <a:ext cx="5616624" cy="3837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6" descr="https://ds04.infourok.ru/uploads/ex/04f6/0010ba4d-66079fc0/img10.jpg"/>
          <p:cNvPicPr>
            <a:picLocks noChangeAspect="1" noChangeArrowheads="1"/>
          </p:cNvPicPr>
          <p:nvPr/>
        </p:nvPicPr>
        <p:blipFill>
          <a:blip r:embed="rId3" cstate="print"/>
          <a:srcRect t="14193"/>
          <a:stretch>
            <a:fillRect/>
          </a:stretch>
        </p:blipFill>
        <p:spPr bwMode="auto">
          <a:xfrm>
            <a:off x="323528" y="1268760"/>
            <a:ext cx="3960440" cy="2548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1268760"/>
            <a:ext cx="3945632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«СДУЙ СНЕЖИНКУ, ЛИСТОЧЕК, БАБОЧКУ…»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509120"/>
            <a:ext cx="334786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«Горячий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чай»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на развитие речевого дыхания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1268760"/>
            <a:ext cx="3945632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«Жонглёр»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60032" y="5085184"/>
            <a:ext cx="334786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«Гольф, футбол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482" name="Picture 2" descr="http://stopautism.ru/wp-content/uploads/2017/02/aehrobol-dlya-razvitiya-dykhaniya_1.jpg"/>
          <p:cNvPicPr>
            <a:picLocks noChangeAspect="1" noChangeArrowheads="1"/>
          </p:cNvPicPr>
          <p:nvPr/>
        </p:nvPicPr>
        <p:blipFill>
          <a:blip r:embed="rId2" cstate="print"/>
          <a:srcRect t="20160" b="24401"/>
          <a:stretch>
            <a:fillRect/>
          </a:stretch>
        </p:blipFill>
        <p:spPr bwMode="auto">
          <a:xfrm>
            <a:off x="611560" y="980728"/>
            <a:ext cx="4675909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6" descr="https://www.kras-dou.ru/303/images/17-18/str-ped/voronova/foto/2/%D0%A6%D0%B5%D0%BD%D1%82%D1%80%20%D0%B3%D0%BE%D0%B2%D0%BE%D1%80%D1%83%D0%BD%D0%BE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17032"/>
            <a:ext cx="394047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8" name="Picture 8" descr="http://ds166.centerstart.ru/sites/ds166.centerstart.ru/files/huckvatol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708920"/>
            <a:ext cx="3059832" cy="2264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на развитие речевого дыхания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6016" y="1268760"/>
            <a:ext cx="3945632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«Снег,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снежок»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509120"/>
            <a:ext cx="334786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«Катись, карандаш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434" name="Picture 2" descr="https://mamamozhetvse.ru/wp-content/uploads/2017/02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997045" cy="2897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6" name="AutoShape 4" descr="https://www.inklingsnews.com/wp-content/uploads/2009/04/204163563_cac6984a30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www.inklingsnews.com/wp-content/uploads/2009/04/204163563_cac6984a30_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https://static3.depositphotos.com/1000571/130/i/950/depositphotos_1308892-stock-photo-color-penc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17646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на развитие речевого дыхания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s://212d.ru/site_ds/files/85/images/411-d2b5ca33bd970f64a6301fa75ae2eb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138953" cy="262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932040" y="2492896"/>
            <a:ext cx="3945632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«Буря в стакане воды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8" name="Picture 10" descr="https://im0-tub-ru.yandex.net/i?id=36b3ef03a27c02c77945813763dcadec-l&amp;n=13"/>
          <p:cNvPicPr>
            <a:picLocks noChangeAspect="1" noChangeArrowheads="1"/>
          </p:cNvPicPr>
          <p:nvPr/>
        </p:nvPicPr>
        <p:blipFill>
          <a:blip r:embed="rId3" cstate="print"/>
          <a:srcRect l="7461" t="2884" r="6734" b="3784"/>
          <a:stretch>
            <a:fillRect/>
          </a:stretch>
        </p:blipFill>
        <p:spPr bwMode="auto">
          <a:xfrm>
            <a:off x="4932040" y="3933056"/>
            <a:ext cx="331236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5085184"/>
            <a:ext cx="3945632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«Морские гонки»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Упражнение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 развитие речевого дыхания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https://cache3.youla.io/files/images/780_780/5d/16/5d162e172756baa72453c8d2.jpg"/>
          <p:cNvPicPr>
            <a:picLocks noChangeAspect="1" noChangeArrowheads="1"/>
          </p:cNvPicPr>
          <p:nvPr/>
        </p:nvPicPr>
        <p:blipFill>
          <a:blip r:embed="rId2" cstate="print"/>
          <a:srcRect l="12000" r="12000"/>
          <a:stretch>
            <a:fillRect/>
          </a:stretch>
        </p:blipFill>
        <p:spPr bwMode="auto">
          <a:xfrm>
            <a:off x="467544" y="1916832"/>
            <a:ext cx="2736304" cy="36004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635896" y="2492896"/>
            <a:ext cx="5040560" cy="20882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Артикуляционная гимнастика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Пальчиковая гимнастика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Скороговорки,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истоговорки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и др.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153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Игры на развитие речевого дыхания</vt:lpstr>
      <vt:lpstr>Игры на развитие речевого дыхания</vt:lpstr>
      <vt:lpstr>Игры на развитие речевого дыхания</vt:lpstr>
      <vt:lpstr>Игры на развитие речевого дыхания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ds41user</cp:lastModifiedBy>
  <cp:revision>16</cp:revision>
  <dcterms:created xsi:type="dcterms:W3CDTF">2020-02-10T08:10:00Z</dcterms:created>
  <dcterms:modified xsi:type="dcterms:W3CDTF">2022-09-16T07:36:25Z</dcterms:modified>
</cp:coreProperties>
</file>