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4" r:id="rId6"/>
    <p:sldId id="263" r:id="rId7"/>
    <p:sldId id="262" r:id="rId8"/>
    <p:sldId id="259" r:id="rId9"/>
    <p:sldId id="265" r:id="rId10"/>
    <p:sldId id="266" r:id="rId11"/>
    <p:sldId id="267" r:id="rId12"/>
    <p:sldId id="282" r:id="rId13"/>
    <p:sldId id="285" r:id="rId14"/>
    <p:sldId id="286" r:id="rId15"/>
    <p:sldId id="268" r:id="rId16"/>
    <p:sldId id="270" r:id="rId17"/>
    <p:sldId id="271" r:id="rId18"/>
    <p:sldId id="273" r:id="rId19"/>
    <p:sldId id="272" r:id="rId20"/>
    <p:sldId id="276" r:id="rId21"/>
    <p:sldId id="274" r:id="rId22"/>
    <p:sldId id="275" r:id="rId23"/>
    <p:sldId id="278" r:id="rId24"/>
    <p:sldId id="281" r:id="rId25"/>
    <p:sldId id="277" r:id="rId26"/>
    <p:sldId id="280" r:id="rId27"/>
    <p:sldId id="279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5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32F2FBE-39F2-4980-87E9-F8B47F1B37D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DB6A154-8B67-489A-BB61-B44DCD2D9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84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2FBE-39F2-4980-87E9-F8B47F1B37D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A154-8B67-489A-BB61-B44DCD2D9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53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2FBE-39F2-4980-87E9-F8B47F1B37D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A154-8B67-489A-BB61-B44DCD2D9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623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2FBE-39F2-4980-87E9-F8B47F1B37D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A154-8B67-489A-BB61-B44DCD2D9315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718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2FBE-39F2-4980-87E9-F8B47F1B37D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A154-8B67-489A-BB61-B44DCD2D9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32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2FBE-39F2-4980-87E9-F8B47F1B37D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A154-8B67-489A-BB61-B44DCD2D9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667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2FBE-39F2-4980-87E9-F8B47F1B37D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A154-8B67-489A-BB61-B44DCD2D9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799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2FBE-39F2-4980-87E9-F8B47F1B37D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A154-8B67-489A-BB61-B44DCD2D9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266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2FBE-39F2-4980-87E9-F8B47F1B37D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A154-8B67-489A-BB61-B44DCD2D9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51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2FBE-39F2-4980-87E9-F8B47F1B37D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A154-8B67-489A-BB61-B44DCD2D9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82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2FBE-39F2-4980-87E9-F8B47F1B37D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A154-8B67-489A-BB61-B44DCD2D9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5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2FBE-39F2-4980-87E9-F8B47F1B37D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A154-8B67-489A-BB61-B44DCD2D9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86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2FBE-39F2-4980-87E9-F8B47F1B37D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A154-8B67-489A-BB61-B44DCD2D9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3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2FBE-39F2-4980-87E9-F8B47F1B37D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A154-8B67-489A-BB61-B44DCD2D9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73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2FBE-39F2-4980-87E9-F8B47F1B37D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A154-8B67-489A-BB61-B44DCD2D9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2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2FBE-39F2-4980-87E9-F8B47F1B37D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A154-8B67-489A-BB61-B44DCD2D9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6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2FBE-39F2-4980-87E9-F8B47F1B37D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A154-8B67-489A-BB61-B44DCD2D9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89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F2FBE-39F2-4980-87E9-F8B47F1B37D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6A154-8B67-489A-BB61-B44DCD2D93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09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Физическое воспитание детей: новые ориентиры для педагогов и родителей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4109" y="1122363"/>
            <a:ext cx="8963890" cy="2812328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9455" y="4821382"/>
            <a:ext cx="509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Подготовила:  Гусева Е.Г. Инструктор по физической культуре, высшая квалификационная категория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5855" y="5902036"/>
            <a:ext cx="126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2022 год</a:t>
            </a:r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6219" y="235672"/>
            <a:ext cx="584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МДОУ «Детский сад № 41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р.п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 Петровское»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571624" y="5257799"/>
            <a:ext cx="8791575" cy="45719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1.Физическое </a:t>
            </a:r>
            <a: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воспитание детей</a:t>
            </a:r>
            <a:b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дошкольного возраста</a:t>
            </a:r>
            <a:b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в ЭМОЦИОНАЛЬНО-ЦЕННОСТНОЙ области.</a:t>
            </a:r>
            <a:b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2. Физическое воспитание детей</a:t>
            </a:r>
            <a:b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дошкольного возраста</a:t>
            </a:r>
            <a:b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в ПСИХОМОТОРНОЙ области</a:t>
            </a:r>
            <a:r>
              <a:rPr lang="ru-RU" sz="2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br>
              <a:rPr lang="ru-RU" sz="22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3. Физическое воспитание детей</a:t>
            </a:r>
            <a:b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дошкольного возраста</a:t>
            </a:r>
            <a:b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в ПОЗНАВАТЕЛЬНОЙ области.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2982945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9519" cy="76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8909" y="277091"/>
            <a:ext cx="285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Направление работы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182" y="1318608"/>
            <a:ext cx="6622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1.Физическое воспитание детей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дошкольного возраста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в ЭМОЦИОНАЛЬНО-ЦЕННОСТНОЙ области.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7491" y="2792341"/>
            <a:ext cx="5084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2. Физическое воспитание детей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дошкольного возраста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в ПСИХОМОТОРНОЙ области.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4103189"/>
            <a:ext cx="4627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3. Физическое воспитание детей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дошкольного возраста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в ПОЗНАВАТЕЛЬНОЙ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23992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545" y="904541"/>
            <a:ext cx="10086110" cy="1191004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Формирование физической культуры детей дошкольного возраста </a:t>
            </a:r>
            <a:r>
              <a:rPr lang="ru-RU" sz="2000" b="1" u="sng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Вебинары</a:t>
            </a:r>
            <a:r>
              <a:rPr lang="ru-RU" sz="2000" b="1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b="1" u="sng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Вопитатели</a:t>
            </a:r>
            <a:r>
              <a:rPr lang="ru-RU" sz="2000" b="1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b="1" u="sng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Росии</a:t>
            </a:r>
            <a:r>
              <a:rPr lang="ru-RU" sz="2000" b="1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 - </a:t>
            </a:r>
            <a:r>
              <a:rPr lang="en-US" sz="2000" b="1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 VK </a:t>
            </a:r>
            <a:r>
              <a:rPr lang="ru-RU" sz="2000" b="1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,</a:t>
            </a:r>
            <a:r>
              <a:rPr lang="en-US" sz="2000" b="1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 YOU Tube</a:t>
            </a:r>
            <a:endParaRPr lang="ru-RU" sz="2000" b="1" u="sng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286"/>
            <a:ext cx="8459519" cy="76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1856510"/>
            <a:ext cx="11665527" cy="5195454"/>
            <a:chOff x="609" y="-3730"/>
            <a:chExt cx="13791" cy="3615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" y="-3730"/>
              <a:ext cx="9990" cy="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" y="-3471"/>
              <a:ext cx="9751" cy="3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3" name="Picture 5" descr="https://kelohouse.ru/images/alybom93/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2" y="-3164"/>
              <a:ext cx="4138" cy="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526473" y="277091"/>
            <a:ext cx="592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Используемые методики: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69258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Схема технологического построения педагогического процесса</a:t>
            </a:r>
            <a:endParaRPr lang="ru-RU" sz="1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9519" cy="76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10837"/>
            <a:ext cx="1008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latin typeface="Georgia" panose="02040502050405020303" pitchFamily="18" charset="0"/>
              </a:rPr>
              <a:t>Задачи становления целенаправленности и </a:t>
            </a:r>
            <a:r>
              <a:rPr lang="ru-RU" b="1" dirty="0" err="1" smtClean="0">
                <a:latin typeface="Georgia" panose="02040502050405020303" pitchFamily="18" charset="0"/>
              </a:rPr>
              <a:t>саморегуляции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</a:p>
          <a:p>
            <a:r>
              <a:rPr lang="ru-RU" b="1" dirty="0" smtClean="0">
                <a:latin typeface="Georgia" panose="02040502050405020303" pitchFamily="18" charset="0"/>
              </a:rPr>
              <a:t>в двигательной сфере детей дошкольного возраста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9514" y="3130984"/>
            <a:ext cx="111691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Общая</a:t>
            </a:r>
          </a:p>
          <a:p>
            <a:pPr algn="ctr"/>
            <a:r>
              <a:rPr lang="ru-RU" b="1" dirty="0" smtClean="0">
                <a:latin typeface="Georgia" panose="02040502050405020303" pitchFamily="18" charset="0"/>
              </a:rPr>
              <a:t>цель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6512" y="3144838"/>
            <a:ext cx="1466636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Частные задачи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43236" y="3130984"/>
            <a:ext cx="3141106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Этапы реализации технологии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34430" y="3144838"/>
            <a:ext cx="200285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Результаты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967474" y="3480879"/>
            <a:ext cx="680807" cy="25984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156577" y="3480879"/>
            <a:ext cx="680807" cy="25984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8053623" y="3434081"/>
            <a:ext cx="680807" cy="25984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>
            <a:off x="3232232" y="4381425"/>
            <a:ext cx="6664036" cy="13854"/>
          </a:xfrm>
          <a:prstGeom prst="bentConnector3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232232" y="4083688"/>
            <a:ext cx="0" cy="325445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9896268" y="4069834"/>
            <a:ext cx="0" cy="325445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413789" y="2190712"/>
            <a:ext cx="271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Georgia" panose="02040502050405020303" pitchFamily="18" charset="0"/>
              </a:rPr>
              <a:t>Правки / коррекция</a:t>
            </a:r>
            <a:endParaRPr lang="ru-RU" b="1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6151418" y="2578549"/>
            <a:ext cx="637309" cy="53858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8977745" y="2626068"/>
            <a:ext cx="758110" cy="491062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9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9519" cy="76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8145" y="1"/>
            <a:ext cx="665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2. Этапы реализации технологии </a:t>
            </a:r>
          </a:p>
          <a:p>
            <a:r>
              <a:rPr lang="ru-RU" b="1" dirty="0" smtClean="0">
                <a:latin typeface="Georgia" panose="02040502050405020303" pitchFamily="18" charset="0"/>
              </a:rPr>
              <a:t>«Маленький дом большого здоровья»</a:t>
            </a:r>
            <a:endParaRPr lang="ru-RU" b="1" dirty="0">
              <a:latin typeface="Georgia" panose="02040502050405020303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683071"/>
              </p:ext>
            </p:extLst>
          </p:nvPr>
        </p:nvGraphicFramePr>
        <p:xfrm>
          <a:off x="748145" y="1676399"/>
          <a:ext cx="10640291" cy="40667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22985">
                  <a:extLst>
                    <a:ext uri="{9D8B030D-6E8A-4147-A177-3AD203B41FA5}">
                      <a16:colId xmlns:a16="http://schemas.microsoft.com/office/drawing/2014/main" val="387693015"/>
                    </a:ext>
                  </a:extLst>
                </a:gridCol>
                <a:gridCol w="6717306">
                  <a:extLst>
                    <a:ext uri="{9D8B030D-6E8A-4147-A177-3AD203B41FA5}">
                      <a16:colId xmlns:a16="http://schemas.microsoft.com/office/drawing/2014/main" val="2301335352"/>
                    </a:ext>
                  </a:extLst>
                </a:gridCol>
              </a:tblGrid>
              <a:tr h="71950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Площадка под строительство</a:t>
                      </a:r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Развивающая среда: спортивный зал и площадки на улице</a:t>
                      </a:r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793213"/>
                  </a:ext>
                </a:extLst>
              </a:tr>
              <a:tr h="71950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Фундамент дома</a:t>
                      </a:r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Знания из области физической культуре</a:t>
                      </a:r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504997"/>
                  </a:ext>
                </a:extLst>
              </a:tr>
              <a:tr h="71950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Каркас дома</a:t>
                      </a:r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Двигательный опыт на репродуктивном уровне</a:t>
                      </a:r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204080"/>
                  </a:ext>
                </a:extLst>
              </a:tr>
              <a:tr h="71950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Стены дома</a:t>
                      </a:r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Способность справляться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с возникающей двигательной задачей</a:t>
                      </a:r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54422"/>
                  </a:ext>
                </a:extLst>
              </a:tr>
              <a:tr h="114533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Крыша дома</a:t>
                      </a:r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Саморегуляция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собственных действий для сохранения собственных действий для сохранения физического, социального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и душевного благополучия</a:t>
                      </a:r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395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78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548"/>
            <a:ext cx="10667999" cy="108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1066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3. Результаты реализации технологии становления целенаправленности и </a:t>
            </a:r>
            <a:r>
              <a:rPr lang="ru-RU" b="1" dirty="0" err="1" smtClean="0">
                <a:latin typeface="Georgia" panose="02040502050405020303" pitchFamily="18" charset="0"/>
              </a:rPr>
              <a:t>саморегуляции</a:t>
            </a:r>
            <a:r>
              <a:rPr lang="ru-RU" b="1" dirty="0" smtClean="0">
                <a:latin typeface="Georgia" panose="02040502050405020303" pitchFamily="18" charset="0"/>
              </a:rPr>
              <a:t> в двигательной сфере детей дошкольного возраста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5" y="1058978"/>
            <a:ext cx="5818909" cy="597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9519" cy="76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5564" y="207818"/>
            <a:ext cx="526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Предполагаемые результаты: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378249" y="3449620"/>
            <a:ext cx="6913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Видеозапись «Серии передач для педагогов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и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родителей» по физическому воспитанию детей в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	ДОО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и семье.</a:t>
            </a: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1876424" y="1427018"/>
            <a:ext cx="8791575" cy="20829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02327" y="1551709"/>
            <a:ext cx="8036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Интерактивное пособие для педагогов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и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родителей по физическому воспитанию детей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дошкольного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14059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568768"/>
            <a:ext cx="10363199" cy="2941195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Мониторинг физической </a:t>
            </a: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культуры</a:t>
            </a:r>
            <a:b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детей дошкольного </a:t>
            </a: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возраста                                                                          </a:t>
            </a:r>
            <a:b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                                      Представление </a:t>
            </a:r>
            <a:r>
              <a:rPr lang="ru-RU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результатов: </a:t>
            </a: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                                       проведение </a:t>
            </a:r>
            <a:r>
              <a:rPr lang="ru-RU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семинаров и участие </a:t>
            </a: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                                       в </a:t>
            </a:r>
            <a:r>
              <a:rPr lang="ru-RU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научно-практических конференциях; </a:t>
            </a: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                                       публикации</a:t>
            </a:r>
            <a:endParaRPr lang="ru-RU" sz="1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4218" y="3879294"/>
            <a:ext cx="8783781" cy="2576924"/>
          </a:xfrm>
        </p:spPr>
        <p:txBody>
          <a:bodyPr>
            <a:norm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Georgia" panose="02040502050405020303" pitchFamily="18" charset="0"/>
              </a:rPr>
              <a:t>13 сентября 2022 г.</a:t>
            </a:r>
          </a:p>
          <a:p>
            <a:r>
              <a:rPr lang="ru-RU" sz="1900" b="1" dirty="0">
                <a:solidFill>
                  <a:schemeClr val="bg1"/>
                </a:solidFill>
                <a:latin typeface="Georgia" panose="02040502050405020303" pitchFamily="18" charset="0"/>
              </a:rPr>
              <a:t>МДОУ «Детский сад № 112» г. Ярославль</a:t>
            </a:r>
          </a:p>
          <a:p>
            <a:r>
              <a:rPr lang="ru-RU" sz="1900" b="1" dirty="0">
                <a:solidFill>
                  <a:schemeClr val="bg1"/>
                </a:solidFill>
                <a:latin typeface="Georgia" panose="02040502050405020303" pitchFamily="18" charset="0"/>
              </a:rPr>
              <a:t>«Детско-родительский университет физкультуры и здоровья в ДОУ»</a:t>
            </a:r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9519" cy="76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3521" y="199436"/>
            <a:ext cx="545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Способы отслеживания результатов: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6" name="image28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8869" y="655065"/>
            <a:ext cx="192786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СТЕПЕНЬ ПРОЯВЛЕНИЯ ПРИЗНАКОВ</a:t>
            </a:r>
            <a:br>
              <a:rPr lang="ru-RU" sz="18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физической культуры детей оцениваем по десятибалльной шкале</a:t>
            </a:r>
            <a:br>
              <a:rPr lang="ru-RU" sz="18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от 1 балла (никогда не проявляются)</a:t>
            </a:r>
            <a:br>
              <a:rPr lang="ru-RU" sz="18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до 10 баллов (всегда проявляются)!</a:t>
            </a:r>
            <a:br>
              <a:rPr lang="ru-RU" sz="18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ru-RU" sz="1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0936" y="4076289"/>
            <a:ext cx="8791575" cy="165576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9519" cy="76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690" y="96982"/>
            <a:ext cx="7897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             Экспертная оценка: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8473" y="1122363"/>
            <a:ext cx="803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1481342" y="3075708"/>
            <a:ext cx="2550331" cy="3366655"/>
            <a:chOff x="1497" y="96"/>
            <a:chExt cx="1762" cy="231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" y="95"/>
              <a:ext cx="1762" cy="2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" y="355"/>
              <a:ext cx="1265" cy="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796238"/>
              </p:ext>
            </p:extLst>
          </p:nvPr>
        </p:nvGraphicFramePr>
        <p:xfrm>
          <a:off x="8354291" y="2992923"/>
          <a:ext cx="3109906" cy="24747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09906">
                  <a:extLst>
                    <a:ext uri="{9D8B030D-6E8A-4147-A177-3AD203B41FA5}">
                      <a16:colId xmlns:a16="http://schemas.microsoft.com/office/drawing/2014/main" val="1422879936"/>
                    </a:ext>
                  </a:extLst>
                </a:gridCol>
              </a:tblGrid>
              <a:tr h="4938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Результаты</a:t>
                      </a:r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878268"/>
                  </a:ext>
                </a:extLst>
              </a:tr>
              <a:tr h="5725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Реальные</a:t>
                      </a:r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701924"/>
                  </a:ext>
                </a:extLst>
              </a:tr>
              <a:tr h="4938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Знания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Нормы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Ценности</a:t>
                      </a:r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346545"/>
                  </a:ext>
                </a:extLst>
              </a:tr>
              <a:tr h="4938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Ожидаемые</a:t>
                      </a:r>
                      <a:endParaRPr lang="ru-RU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909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3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316182"/>
            <a:ext cx="8791575" cy="5195454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9519" cy="76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691" y="152400"/>
            <a:ext cx="803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Экспертная оценка познавательная область: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2327" y="1069709"/>
            <a:ext cx="82988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Ребенок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ЗАПОМИНАЕТ и ВОСПРОИЗВОДИТ изученный на физкультурных занятиях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материал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1.1.	знает употребляемые термины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1.2.	знает конкретные факты из области физической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	культуры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1.3.	знает правила и принципы построения движений</a:t>
            </a:r>
          </a:p>
          <a:p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2. Ребенок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ПОНИМАЕТ значение изучаемого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материала</a:t>
            </a:r>
          </a:p>
          <a:p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2.1.	преобразует словесные указания или карточки-схемы в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	конкретные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физические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упражнения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2.2.	объясняет или кратко излагает свои движения и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	действия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2.3.	предсказывает последствия, результаты того или иного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движения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, 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34481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9519" cy="76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36073" y="193964"/>
            <a:ext cx="647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Экспертная оценка познавательная область: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3164" y="1731818"/>
            <a:ext cx="92548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3. Ребенок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ПРИМЕНЯЕТ изученный материал в конкретных условиях и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новых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ситуациях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3.1.	демонстрирует правильное выполнение физических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	упражнений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в стандартных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условиях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физкультурного занятия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3.2.	демонстрирует правильное выполнение физических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упражнений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в специально созданных условиях (например,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физкультурного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досуга) 3.3. демонстрирует правильное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выполнение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физических упражнений в практических ситуациях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своей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жизнедеятельности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4.	Ребенок АНАЛИЗИРУЕТ изученный материал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4.1.	способен вычленить движения из двигательного действия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4.2.	выявляет взаимосвязи между движениями или действиями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4.3.	видит ошибки и упущения при выполнении физических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упражнений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277090"/>
            <a:ext cx="8791575" cy="3324947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Физическое воспитание детей дошкольного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возраста</a:t>
            </a:r>
            <a:b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- процесс, направленный на воспитание личности, развитие физических возможностей человека, приобретение им умений и знаний в области физической культуры и спорта</a:t>
            </a:r>
            <a:b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в целях формирования всесторонне развитого и физически здорового человека с высоким уровнем физической культуры.</a:t>
            </a:r>
            <a:r>
              <a:rPr lang="ru-RU" dirty="0"/>
              <a:t/>
            </a:r>
            <a:br>
              <a:rPr lang="ru-RU" dirty="0"/>
            </a:b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58691" y="3602038"/>
            <a:ext cx="5209308" cy="1655762"/>
          </a:xfrm>
        </p:spPr>
        <p:txBody>
          <a:bodyPr>
            <a:normAutofit/>
          </a:bodyPr>
          <a:lstStyle/>
          <a:p>
            <a:r>
              <a:rPr lang="ru-RU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федеральный закон от 04.12.2007 № 329-ФЗ</a:t>
            </a:r>
            <a:endParaRPr lang="ru-RU" sz="16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sz="1600" i="1" dirty="0">
                <a:solidFill>
                  <a:schemeClr val="bg1"/>
                </a:solidFill>
                <a:latin typeface="Georgia" panose="02040502050405020303" pitchFamily="18" charset="0"/>
              </a:rPr>
              <a:t>«О физической культуре и спорте в Российской Федерации»</a:t>
            </a:r>
            <a:endParaRPr lang="ru-RU" sz="16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ru-RU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2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9519" cy="76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3782" y="277091"/>
            <a:ext cx="577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Экспертная оценка познавательная область: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1382" y="1662545"/>
            <a:ext cx="101415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5. Ребенок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умеет СИНТЕЗИРОВАТЬ (комбинировать) свои действия для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саморегуляции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своего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поведения</a:t>
            </a:r>
          </a:p>
          <a:p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5.1.	предлагает план своего поведения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5.2.	проявляет творчество на физкультурных занятиях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5.3.	использует знания из других образовательных областей в ходе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выполнения физических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упражнений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6.	Ребенок ОЦЕНИВАЕТ значение того или иного действия для решения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двигательной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задачи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6.1.	рассуждает о возможности решения двигательной задачи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6.2.	оценивает свою или чужую двигательную активность на основе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внешних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критериев (предложенных взрослым)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6.3.	оценивает свою или чужую двигательную активность на основе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внутренних критериев (собственных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615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9519" cy="76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38545"/>
            <a:ext cx="777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Экспертная оценка эмоционально-ценностная область: 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745" y="1607127"/>
            <a:ext cx="85482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7. Ребенок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готов и способен ВОСПРИНИМАТЬ ценность занятий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физкультурой</a:t>
            </a:r>
          </a:p>
          <a:p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7.1.	внимательно слушает высказывания окружающих в ходе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занятий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физкультурой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7.2.	проявляет восприимчивость к проблемам и потребностям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других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детей, к проблемам общественной жизни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7.3.	удерживает внимание на двигательных задачах</a:t>
            </a:r>
          </a:p>
          <a:p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342900" indent="-342900">
              <a:buAutoNum type="arabicPeriod" startAt="8"/>
            </a:pP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Ребенок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РЕАГИРУЕТ на те или иные действия взрослого,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проявляет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интерес к физической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культуре</a:t>
            </a:r>
          </a:p>
          <a:p>
            <a:pPr marL="342900" indent="-342900">
              <a:buAutoNum type="arabicPeriod" startAt="8"/>
            </a:pP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8.1.	выполняет затребованные двигательные задачи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8.2.	подчиняется правилам поведения в ходе занятий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физкультурой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8.3.	добровольно вызывается выполнять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32741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9519" cy="76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4910" y="193964"/>
            <a:ext cx="753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Экспертная оценка эмоционально-ценностная область: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0764" y="1288473"/>
            <a:ext cx="95319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9. Ребенок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УСВАИВАЕТ общественные ценности занятий физической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культуры и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вырабатывает свое личное отношение к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ней</a:t>
            </a:r>
          </a:p>
          <a:p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9.1.	имеет собственное мнение о занятиях физкультурой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9.2.	проявляет устойчивое желание овладеть двигательными знаниями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и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умениями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9.3.	проявляет желание познакомиться с упражнениями из различных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видов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спорта</a:t>
            </a:r>
          </a:p>
          <a:p>
            <a:pPr marL="342900" indent="-342900">
              <a:buAutoNum type="arabicPeriod" startAt="10"/>
            </a:pP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Ребенок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ОСМЫСЛИВАЕТ свое отношение к физической культуре и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ФОРМИРУЕТ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на данной основе свою личностную систему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ценностей</a:t>
            </a:r>
          </a:p>
          <a:p>
            <a:pPr marL="342900" indent="-342900">
              <a:buAutoNum type="arabicPeriod" startAt="10"/>
            </a:pP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10.1.	принимает на себя ответственность за свое поведение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10.2.	понимает свои возможности и ограничения в сфере ФК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10.3.	пытается строить жизненные планы</a:t>
            </a:r>
          </a:p>
        </p:txBody>
      </p:sp>
    </p:spTree>
    <p:extLst>
      <p:ext uri="{BB962C8B-B14F-4D97-AF65-F5344CB8AC3E}">
        <p14:creationId xmlns:p14="http://schemas.microsoft.com/office/powerpoint/2010/main" val="224059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9519" cy="76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9491" y="193964"/>
            <a:ext cx="76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Экспертная оценка эмоционально-ценностная область: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6425" y="1717964"/>
            <a:ext cx="78771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11. Ребенок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РАСПРОСТРАНЯЕТ ценностные ориентации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физической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культуры на свою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деятельность</a:t>
            </a:r>
          </a:p>
          <a:p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11.1.	устойчиво проявляет самостоятельную двигательную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активность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11.2.	получает удовлетворение от занятий физическими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упражнениями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, выраженное в физическом и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психологическом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комфорте во время их выполнения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11.3.	проявляет стремление к сотрудничеству в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двигательной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6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9519" cy="76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8982" y="138545"/>
            <a:ext cx="604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Экспертная оценка психомоторная область: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982" y="1343891"/>
            <a:ext cx="79802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12. МЫШЕЧНЫЙ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ТОНУС ребенка обеспечивает решение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двигательных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задач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(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перемещение тела и предметов в пространстве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)</a:t>
            </a:r>
          </a:p>
          <a:p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12.1.	удерживает позу тела при выполнении физических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упражнений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12.2.	удерживает осанку, соответствующую его возрастным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особенностям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13.	У ребенка сформированы ДВИЖЕНИЯ-ШТАМПЫ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двигательные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навыки (без участия самосознания)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обеспечивают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точность воспроизведения основных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видов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движения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13.1.	сформированы навыки ходьбы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13.2.	сформированы навыки бега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13.3.	сформированы навыки прыжков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13.4.	сформированы навыки ползания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13.5.	сформированы навыки лазания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13.6.	сформированы навыки метания</a:t>
            </a:r>
          </a:p>
        </p:txBody>
      </p:sp>
    </p:spTree>
    <p:extLst>
      <p:ext uri="{BB962C8B-B14F-4D97-AF65-F5344CB8AC3E}">
        <p14:creationId xmlns:p14="http://schemas.microsoft.com/office/powerpoint/2010/main" val="29760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9519" cy="76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7854" y="124690"/>
            <a:ext cx="631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Экспертная оценка психомоторная область: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491" y="892896"/>
            <a:ext cx="91994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14. У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ребенка сформировано ПРОСТРАНСТВЕННОЕ ПОЛЕ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движения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«ведут откуда-то, куда-то и зачем-то». Они «несут,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давят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, тянут, берут, рвут, перебрасывают. Они имеют начало и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конец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, приступ и достижение, замах и бросок». Движения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ребенка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обязательно приспосабливаются к окружающему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пространству</a:t>
            </a:r>
          </a:p>
          <a:p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14.1.	перемещает свое тело в различных условиях пространства (например, бег по прямой, "змейкой", вокруг детского сада и т.п.)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14.2.	осуществляет «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нелокомоторные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» передвижения всего тела в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пространстве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(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например, ОРУ: сгибание и растягивание, скручивания и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повороты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и т.п.)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14.3.	ребенок осуществляет движения отдельных частей тела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(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например, прикосновения и т.п.)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14.4.	перемещает вещи в пространстве (например, во время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эстафеты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)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14.5.	выполняет баллистические движения (например, метание в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цель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)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14.6.	выполняет подражательные и копирующие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36906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9519" cy="76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6910" y="207818"/>
            <a:ext cx="6082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Экспертная оценка психомоторная область: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976023"/>
            <a:ext cx="116516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15. У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ребенка развиты ПРЕДМЕТНЫЕ ДЕЙСТВИЯ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Ребенок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не просто перемещает предмет, а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осуществляет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смысловое использование его с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целью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изменить окружающую действительность, максимально приблизить ее к той желаемой цели, которую ребенок создает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мысленно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15.1. осмысленно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выполняет движения с малым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количеством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автоматических действий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(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например, использует спортивное оборудование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и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спортивный инвентарь)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15.2. выполняет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сложно координационные физические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упражнения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15.3.	ребенок проговаривает цель и способ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выполнения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физического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упражнения</a:t>
            </a:r>
          </a:p>
          <a:p>
            <a:endParaRPr lang="ru-RU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16.	Ребенок способен к выполнению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ИНТЕЛЛЕКТУАЛЬНЫХ ДВИГАТЕЛЬНЫХ 		                                              ДЕЙСТВИЙ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Ребенок развивает свой арсенал двигательных, импровизационных и других смысловых действий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16.1.	создает мотив для двигательного акта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16.2.	проводит двигательное действие в соответствие с намерением (моделью, которую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	создал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мысленно перед началом своего действия)</a:t>
            </a:r>
          </a:p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16.3.	целенаправленно осуществляет смысловую коррекцию двигательного акта</a:t>
            </a:r>
          </a:p>
          <a:p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1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9709" y="2784763"/>
            <a:ext cx="11194473" cy="725199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2946" y="1136073"/>
            <a:ext cx="9615054" cy="4121727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		Древняя </a:t>
            </a:r>
            <a:r>
              <a:rPr lang="ru-RU" sz="18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легенда говорит, </a:t>
            </a:r>
          </a:p>
          <a:p>
            <a:r>
              <a:rPr lang="ru-RU" sz="1800" b="1" i="1" dirty="0">
                <a:solidFill>
                  <a:srgbClr val="C00000"/>
                </a:solidFill>
                <a:latin typeface="Georgia" panose="02040502050405020303" pitchFamily="18" charset="0"/>
              </a:rPr>
              <a:t>что когда-то люди были бессмертными и могучими как боги. </a:t>
            </a:r>
          </a:p>
          <a:p>
            <a:r>
              <a:rPr lang="ru-RU" sz="18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Они были настолько прекрасны и горды, что </a:t>
            </a:r>
            <a:r>
              <a:rPr lang="ru-RU" sz="1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боги</a:t>
            </a:r>
          </a:p>
          <a:p>
            <a:r>
              <a:rPr lang="ru-RU" sz="1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18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позавидовали </a:t>
            </a:r>
            <a:r>
              <a:rPr lang="ru-RU" sz="1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им, и </a:t>
            </a:r>
            <a:r>
              <a:rPr lang="ru-RU" sz="18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отобрали бессмертие. </a:t>
            </a:r>
          </a:p>
          <a:p>
            <a:r>
              <a:rPr lang="ru-RU" sz="18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Но люди научились ухаживать за своим телом,</a:t>
            </a:r>
          </a:p>
          <a:p>
            <a:r>
              <a:rPr lang="ru-RU" sz="18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оставаясь такими же прекрасными и могучими. </a:t>
            </a:r>
          </a:p>
          <a:p>
            <a:r>
              <a:rPr lang="ru-RU" sz="18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Пусть же и </a:t>
            </a:r>
            <a:r>
              <a:rPr lang="ru-RU" sz="1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ваше </a:t>
            </a:r>
            <a:r>
              <a:rPr lang="ru-RU" sz="18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здоровье не подводит, как физическое, </a:t>
            </a:r>
            <a:endParaRPr lang="ru-RU" sz="18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ru-RU" sz="1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так </a:t>
            </a:r>
            <a:r>
              <a:rPr lang="ru-RU" sz="18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и духовное. </a:t>
            </a:r>
          </a:p>
          <a:p>
            <a:r>
              <a:rPr lang="ru-RU" sz="1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			Желаю </a:t>
            </a:r>
            <a:r>
              <a:rPr lang="ru-RU" sz="18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здоровья!</a:t>
            </a:r>
          </a:p>
          <a:p>
            <a:endParaRPr lang="ru-RU" sz="18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lang="ru-RU" sz="18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lang="ru-RU" sz="18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9519" cy="76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15491" y="127062"/>
            <a:ext cx="5070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Georgia" panose="02040502050405020303" pitchFamily="18" charset="0"/>
              </a:rPr>
              <a:t>Спасибо за внимание!</a:t>
            </a:r>
            <a:endParaRPr lang="ru-RU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0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8982" y="166255"/>
            <a:ext cx="9809017" cy="16764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Какими должны быть новые ОРИЕНТИРЫ физического воспитания детей в дошкольной образовательной организации и семье для формирования физической культуры детей?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ds41\Downloads\знак вопроса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91" y="2092036"/>
            <a:ext cx="4156363" cy="450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7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76524" y="2408238"/>
            <a:ext cx="8791575" cy="2387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196945" cy="6236711"/>
            <a:chOff x="-23" y="199"/>
            <a:chExt cx="14446" cy="792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" y="769"/>
              <a:ext cx="14446" cy="7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3" y="3028"/>
              <a:ext cx="1733" cy="4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9"/>
              <a:ext cx="13323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16236" y="3338945"/>
            <a:ext cx="8044052" cy="1324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1985" marR="4376420" algn="ctr">
              <a:lnSpc>
                <a:spcPct val="103000"/>
              </a:lnSpc>
              <a:spcBef>
                <a:spcPts val="1745"/>
              </a:spcBef>
              <a:spcAft>
                <a:spcPts val="0"/>
              </a:spcAft>
            </a:pPr>
            <a:r>
              <a:rPr lang="ru-RU" sz="3200" b="1" kern="0" dirty="0" smtClean="0">
                <a:solidFill>
                  <a:srgbClr val="C00000"/>
                </a:solidFill>
                <a:latin typeface="Georgia" panose="02040502050405020303" pitchFamily="18" charset="0"/>
                <a:ea typeface="Microsoft Sans Serif" panose="020B0604020202020204" pitchFamily="34" charset="0"/>
              </a:rPr>
              <a:t>Воспитание</a:t>
            </a:r>
          </a:p>
          <a:p>
            <a:pPr marL="641985" marR="4376420" algn="ctr">
              <a:lnSpc>
                <a:spcPct val="103000"/>
              </a:lnSpc>
              <a:spcBef>
                <a:spcPts val="1745"/>
              </a:spcBef>
              <a:spcAft>
                <a:spcPts val="0"/>
              </a:spcAft>
            </a:pPr>
            <a:r>
              <a:rPr lang="ru-RU" sz="3200" b="1" kern="0" dirty="0" smtClean="0">
                <a:solidFill>
                  <a:srgbClr val="C00000"/>
                </a:solidFill>
                <a:latin typeface="Georgia" panose="02040502050405020303" pitchFamily="18" charset="0"/>
                <a:ea typeface="Microsoft Sans Serif" panose="020B0604020202020204" pitchFamily="34" charset="0"/>
              </a:rPr>
              <a:t>личности</a:t>
            </a:r>
            <a:endParaRPr lang="ru-RU" sz="3200" b="1" kern="0" dirty="0">
              <a:solidFill>
                <a:srgbClr val="C00000"/>
              </a:solidFill>
              <a:latin typeface="Georgia" panose="02040502050405020303" pitchFamily="18" charset="0"/>
              <a:ea typeface="Microsoft Sans Serif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928" y="193965"/>
            <a:ext cx="601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Новые ориентиры физического воспитания детей для педагогов и родителей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6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2678" y="3906838"/>
            <a:ext cx="8791575" cy="1655762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13709" y="124691"/>
            <a:ext cx="9878291" cy="5546581"/>
            <a:chOff x="-23" y="199"/>
            <a:chExt cx="14446" cy="792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" y="769"/>
              <a:ext cx="14446" cy="7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" y="3547"/>
              <a:ext cx="1625" cy="4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9"/>
              <a:ext cx="13323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302209" y="2630128"/>
            <a:ext cx="5616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Развитие физических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возможностей</a:t>
            </a: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127" y="306890"/>
            <a:ext cx="719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Новые ориентиры физического воспитания детей для педагогов и родителей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4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87214" y="2532908"/>
            <a:ext cx="11304639" cy="280109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97453" y="277091"/>
            <a:ext cx="11794547" cy="6580909"/>
            <a:chOff x="-23" y="199"/>
            <a:chExt cx="14446" cy="792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" y="769"/>
              <a:ext cx="14446" cy="7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9"/>
              <a:ext cx="13323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" y="3624"/>
              <a:ext cx="1827" cy="4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706582" y="429491"/>
            <a:ext cx="8437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Новые ориентиры физического воспитания детей для педагогов и родителей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1308" y="3837709"/>
            <a:ext cx="3782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Приобретение умений и навыков</a:t>
            </a: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63151" y="1122363"/>
            <a:ext cx="5404848" cy="9973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развитие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EE5C71"/>
                </a:solidFill>
                <a:latin typeface="Georgia" panose="02040502050405020303" pitchFamily="18" charset="0"/>
              </a:rPr>
              <a:t>воспитание</a:t>
            </a: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0" y="6254"/>
            <a:ext cx="9337029" cy="5375527"/>
            <a:chOff x="0" y="199"/>
            <a:chExt cx="14705" cy="8467"/>
          </a:xfrm>
        </p:grpSpPr>
        <p:sp>
          <p:nvSpPr>
            <p:cNvPr id="9" name="AutoShape 10"/>
            <p:cNvSpPr>
              <a:spLocks/>
            </p:cNvSpPr>
            <p:nvPr/>
          </p:nvSpPr>
          <p:spPr bwMode="auto">
            <a:xfrm>
              <a:off x="5132" y="791"/>
              <a:ext cx="9268" cy="6177"/>
            </a:xfrm>
            <a:custGeom>
              <a:avLst/>
              <a:gdLst>
                <a:gd name="T0" fmla="+- 0 5170 5133"/>
                <a:gd name="T1" fmla="*/ T0 w 9268"/>
                <a:gd name="T2" fmla="+- 0 5873 792"/>
                <a:gd name="T3" fmla="*/ 5873 h 6177"/>
                <a:gd name="T4" fmla="+- 0 5135 5133"/>
                <a:gd name="T5" fmla="*/ T4 w 9268"/>
                <a:gd name="T6" fmla="+- 0 5643 792"/>
                <a:gd name="T7" fmla="*/ 5643 h 6177"/>
                <a:gd name="T8" fmla="+- 0 5143 5133"/>
                <a:gd name="T9" fmla="*/ T8 w 9268"/>
                <a:gd name="T10" fmla="+- 0 5401 792"/>
                <a:gd name="T11" fmla="*/ 5401 h 6177"/>
                <a:gd name="T12" fmla="+- 0 5192 5133"/>
                <a:gd name="T13" fmla="*/ T12 w 9268"/>
                <a:gd name="T14" fmla="+- 0 5150 792"/>
                <a:gd name="T15" fmla="*/ 5150 h 6177"/>
                <a:gd name="T16" fmla="+- 0 5282 5133"/>
                <a:gd name="T17" fmla="*/ T16 w 9268"/>
                <a:gd name="T18" fmla="+- 0 4889 792"/>
                <a:gd name="T19" fmla="*/ 4889 h 6177"/>
                <a:gd name="T20" fmla="+- 0 5411 5133"/>
                <a:gd name="T21" fmla="*/ T20 w 9268"/>
                <a:gd name="T22" fmla="+- 0 4623 792"/>
                <a:gd name="T23" fmla="*/ 4623 h 6177"/>
                <a:gd name="T24" fmla="+- 0 5577 5133"/>
                <a:gd name="T25" fmla="*/ T24 w 9268"/>
                <a:gd name="T26" fmla="+- 0 4351 792"/>
                <a:gd name="T27" fmla="*/ 4351 h 6177"/>
                <a:gd name="T28" fmla="+- 0 5779 5133"/>
                <a:gd name="T29" fmla="*/ T28 w 9268"/>
                <a:gd name="T30" fmla="+- 0 4077 792"/>
                <a:gd name="T31" fmla="*/ 4077 h 6177"/>
                <a:gd name="T32" fmla="+- 0 6014 5133"/>
                <a:gd name="T33" fmla="*/ T32 w 9268"/>
                <a:gd name="T34" fmla="+- 0 3801 792"/>
                <a:gd name="T35" fmla="*/ 3801 h 6177"/>
                <a:gd name="T36" fmla="+- 0 6282 5133"/>
                <a:gd name="T37" fmla="*/ T36 w 9268"/>
                <a:gd name="T38" fmla="+- 0 3526 792"/>
                <a:gd name="T39" fmla="*/ 3526 h 6177"/>
                <a:gd name="T40" fmla="+- 0 6581 5133"/>
                <a:gd name="T41" fmla="*/ T40 w 9268"/>
                <a:gd name="T42" fmla="+- 0 3254 792"/>
                <a:gd name="T43" fmla="*/ 3254 h 6177"/>
                <a:gd name="T44" fmla="+- 0 6910 5133"/>
                <a:gd name="T45" fmla="*/ T44 w 9268"/>
                <a:gd name="T46" fmla="+- 0 2985 792"/>
                <a:gd name="T47" fmla="*/ 2985 h 6177"/>
                <a:gd name="T48" fmla="+- 0 7265 5133"/>
                <a:gd name="T49" fmla="*/ T48 w 9268"/>
                <a:gd name="T50" fmla="+- 0 2722 792"/>
                <a:gd name="T51" fmla="*/ 2722 h 6177"/>
                <a:gd name="T52" fmla="+- 0 7647 5133"/>
                <a:gd name="T53" fmla="*/ T52 w 9268"/>
                <a:gd name="T54" fmla="+- 0 2467 792"/>
                <a:gd name="T55" fmla="*/ 2467 h 6177"/>
                <a:gd name="T56" fmla="+- 0 8054 5133"/>
                <a:gd name="T57" fmla="*/ T56 w 9268"/>
                <a:gd name="T58" fmla="+- 0 2221 792"/>
                <a:gd name="T59" fmla="*/ 2221 h 6177"/>
                <a:gd name="T60" fmla="+- 0 8484 5133"/>
                <a:gd name="T61" fmla="*/ T60 w 9268"/>
                <a:gd name="T62" fmla="+- 0 1986 792"/>
                <a:gd name="T63" fmla="*/ 1986 h 6177"/>
                <a:gd name="T64" fmla="+- 0 8935 5133"/>
                <a:gd name="T65" fmla="*/ T64 w 9268"/>
                <a:gd name="T66" fmla="+- 0 1764 792"/>
                <a:gd name="T67" fmla="*/ 1764 h 6177"/>
                <a:gd name="T68" fmla="+- 0 9402 5133"/>
                <a:gd name="T69" fmla="*/ T68 w 9268"/>
                <a:gd name="T70" fmla="+- 0 1559 792"/>
                <a:gd name="T71" fmla="*/ 1559 h 6177"/>
                <a:gd name="T72" fmla="+- 0 9868 5133"/>
                <a:gd name="T73" fmla="*/ T72 w 9268"/>
                <a:gd name="T74" fmla="+- 0 1377 792"/>
                <a:gd name="T75" fmla="*/ 1377 h 6177"/>
                <a:gd name="T76" fmla="+- 0 10329 5133"/>
                <a:gd name="T77" fmla="*/ T76 w 9268"/>
                <a:gd name="T78" fmla="+- 0 1220 792"/>
                <a:gd name="T79" fmla="*/ 1220 h 6177"/>
                <a:gd name="T80" fmla="+- 0 10782 5133"/>
                <a:gd name="T81" fmla="*/ T80 w 9268"/>
                <a:gd name="T82" fmla="+- 0 1087 792"/>
                <a:gd name="T83" fmla="*/ 1087 h 6177"/>
                <a:gd name="T84" fmla="+- 0 11225 5133"/>
                <a:gd name="T85" fmla="*/ T84 w 9268"/>
                <a:gd name="T86" fmla="+- 0 979 792"/>
                <a:gd name="T87" fmla="*/ 979 h 6177"/>
                <a:gd name="T88" fmla="+- 0 11656 5133"/>
                <a:gd name="T89" fmla="*/ T88 w 9268"/>
                <a:gd name="T90" fmla="+- 0 895 792"/>
                <a:gd name="T91" fmla="*/ 895 h 6177"/>
                <a:gd name="T92" fmla="+- 0 12072 5133"/>
                <a:gd name="T93" fmla="*/ T92 w 9268"/>
                <a:gd name="T94" fmla="+- 0 836 792"/>
                <a:gd name="T95" fmla="*/ 836 h 6177"/>
                <a:gd name="T96" fmla="+- 0 12471 5133"/>
                <a:gd name="T97" fmla="*/ T96 w 9268"/>
                <a:gd name="T98" fmla="+- 0 802 792"/>
                <a:gd name="T99" fmla="*/ 802 h 6177"/>
                <a:gd name="T100" fmla="+- 0 12851 5133"/>
                <a:gd name="T101" fmla="*/ T100 w 9268"/>
                <a:gd name="T102" fmla="+- 0 792 792"/>
                <a:gd name="T103" fmla="*/ 792 h 6177"/>
                <a:gd name="T104" fmla="+- 0 13209 5133"/>
                <a:gd name="T105" fmla="*/ T104 w 9268"/>
                <a:gd name="T106" fmla="+- 0 806 792"/>
                <a:gd name="T107" fmla="*/ 806 h 6177"/>
                <a:gd name="T108" fmla="+- 0 13542 5133"/>
                <a:gd name="T109" fmla="*/ T108 w 9268"/>
                <a:gd name="T110" fmla="+- 0 845 792"/>
                <a:gd name="T111" fmla="*/ 845 h 6177"/>
                <a:gd name="T112" fmla="+- 0 13850 5133"/>
                <a:gd name="T113" fmla="*/ T112 w 9268"/>
                <a:gd name="T114" fmla="+- 0 908 792"/>
                <a:gd name="T115" fmla="*/ 908 h 6177"/>
                <a:gd name="T116" fmla="+- 0 14128 5133"/>
                <a:gd name="T117" fmla="*/ T116 w 9268"/>
                <a:gd name="T118" fmla="+- 0 996 792"/>
                <a:gd name="T119" fmla="*/ 996 h 6177"/>
                <a:gd name="T120" fmla="+- 0 14375 5133"/>
                <a:gd name="T121" fmla="*/ T120 w 9268"/>
                <a:gd name="T122" fmla="+- 0 1108 792"/>
                <a:gd name="T123" fmla="*/ 1108 h 6177"/>
                <a:gd name="T124" fmla="+- 0 14284 5133"/>
                <a:gd name="T125" fmla="*/ T124 w 9268"/>
                <a:gd name="T126" fmla="+- 0 3848 792"/>
                <a:gd name="T127" fmla="*/ 3848 h 6177"/>
                <a:gd name="T128" fmla="+- 0 14029 5133"/>
                <a:gd name="T129" fmla="*/ T128 w 9268"/>
                <a:gd name="T130" fmla="+- 0 4124 792"/>
                <a:gd name="T131" fmla="*/ 4124 h 6177"/>
                <a:gd name="T132" fmla="+- 0 13742 5133"/>
                <a:gd name="T133" fmla="*/ T132 w 9268"/>
                <a:gd name="T134" fmla="+- 0 4398 792"/>
                <a:gd name="T135" fmla="*/ 4398 h 6177"/>
                <a:gd name="T136" fmla="+- 0 13426 5133"/>
                <a:gd name="T137" fmla="*/ T136 w 9268"/>
                <a:gd name="T138" fmla="+- 0 4668 792"/>
                <a:gd name="T139" fmla="*/ 4668 h 6177"/>
                <a:gd name="T140" fmla="+- 0 13081 5133"/>
                <a:gd name="T141" fmla="*/ T140 w 9268"/>
                <a:gd name="T142" fmla="+- 0 4934 792"/>
                <a:gd name="T143" fmla="*/ 4934 h 6177"/>
                <a:gd name="T144" fmla="+- 0 12709 5133"/>
                <a:gd name="T145" fmla="*/ T144 w 9268"/>
                <a:gd name="T146" fmla="+- 0 5192 792"/>
                <a:gd name="T147" fmla="*/ 5192 h 6177"/>
                <a:gd name="T148" fmla="+- 0 12312 5133"/>
                <a:gd name="T149" fmla="*/ T148 w 9268"/>
                <a:gd name="T150" fmla="+- 0 5442 792"/>
                <a:gd name="T151" fmla="*/ 5442 h 6177"/>
                <a:gd name="T152" fmla="+- 0 11891 5133"/>
                <a:gd name="T153" fmla="*/ T152 w 9268"/>
                <a:gd name="T154" fmla="+- 0 5681 792"/>
                <a:gd name="T155" fmla="*/ 5681 h 6177"/>
                <a:gd name="T156" fmla="+- 0 11449 5133"/>
                <a:gd name="T157" fmla="*/ T156 w 9268"/>
                <a:gd name="T158" fmla="+- 0 5909 792"/>
                <a:gd name="T159" fmla="*/ 5909 h 6177"/>
                <a:gd name="T160" fmla="+- 0 10986 5133"/>
                <a:gd name="T161" fmla="*/ T160 w 9268"/>
                <a:gd name="T162" fmla="+- 0 6122 792"/>
                <a:gd name="T163" fmla="*/ 6122 h 6177"/>
                <a:gd name="T164" fmla="+- 0 10518 5133"/>
                <a:gd name="T165" fmla="*/ T164 w 9268"/>
                <a:gd name="T166" fmla="+- 0 6313 792"/>
                <a:gd name="T167" fmla="*/ 6313 h 6177"/>
                <a:gd name="T168" fmla="+- 0 10055 5133"/>
                <a:gd name="T169" fmla="*/ T168 w 9268"/>
                <a:gd name="T170" fmla="+- 0 6480 792"/>
                <a:gd name="T171" fmla="*/ 6480 h 6177"/>
                <a:gd name="T172" fmla="+- 0 9599 5133"/>
                <a:gd name="T173" fmla="*/ T172 w 9268"/>
                <a:gd name="T174" fmla="+- 0 6623 792"/>
                <a:gd name="T175" fmla="*/ 6623 h 6177"/>
                <a:gd name="T176" fmla="+- 0 9151 5133"/>
                <a:gd name="T177" fmla="*/ T176 w 9268"/>
                <a:gd name="T178" fmla="+- 0 6741 792"/>
                <a:gd name="T179" fmla="*/ 6741 h 6177"/>
                <a:gd name="T180" fmla="+- 0 8715 5133"/>
                <a:gd name="T181" fmla="*/ T180 w 9268"/>
                <a:gd name="T182" fmla="+- 0 6834 792"/>
                <a:gd name="T183" fmla="*/ 6834 h 6177"/>
                <a:gd name="T184" fmla="+- 0 8293 5133"/>
                <a:gd name="T185" fmla="*/ T184 w 9268"/>
                <a:gd name="T186" fmla="+- 0 6903 792"/>
                <a:gd name="T187" fmla="*/ 6903 h 6177"/>
                <a:gd name="T188" fmla="+- 0 7887 5133"/>
                <a:gd name="T189" fmla="*/ T188 w 9268"/>
                <a:gd name="T190" fmla="+- 0 6947 792"/>
                <a:gd name="T191" fmla="*/ 6947 h 6177"/>
                <a:gd name="T192" fmla="+- 0 7499 5133"/>
                <a:gd name="T193" fmla="*/ T192 w 9268"/>
                <a:gd name="T194" fmla="+- 0 6967 792"/>
                <a:gd name="T195" fmla="*/ 6967 h 6177"/>
                <a:gd name="T196" fmla="+- 0 7132 5133"/>
                <a:gd name="T197" fmla="*/ T196 w 9268"/>
                <a:gd name="T198" fmla="+- 0 6963 792"/>
                <a:gd name="T199" fmla="*/ 6963 h 6177"/>
                <a:gd name="T200" fmla="+- 0 6789 5133"/>
                <a:gd name="T201" fmla="*/ T200 w 9268"/>
                <a:gd name="T202" fmla="+- 0 6934 792"/>
                <a:gd name="T203" fmla="*/ 6934 h 6177"/>
                <a:gd name="T204" fmla="+- 0 6470 5133"/>
                <a:gd name="T205" fmla="*/ T204 w 9268"/>
                <a:gd name="T206" fmla="+- 0 6880 792"/>
                <a:gd name="T207" fmla="*/ 6880 h 6177"/>
                <a:gd name="T208" fmla="+- 0 6180 5133"/>
                <a:gd name="T209" fmla="*/ T208 w 9268"/>
                <a:gd name="T210" fmla="+- 0 6802 792"/>
                <a:gd name="T211" fmla="*/ 6802 h 6177"/>
                <a:gd name="T212" fmla="+- 0 5920 5133"/>
                <a:gd name="T213" fmla="*/ T212 w 9268"/>
                <a:gd name="T214" fmla="+- 0 6700 792"/>
                <a:gd name="T215" fmla="*/ 6700 h 6177"/>
                <a:gd name="T216" fmla="+- 0 5693 5133"/>
                <a:gd name="T217" fmla="*/ T216 w 9268"/>
                <a:gd name="T218" fmla="+- 0 6573 792"/>
                <a:gd name="T219" fmla="*/ 6573 h 6177"/>
                <a:gd name="T220" fmla="+- 0 5501 5133"/>
                <a:gd name="T221" fmla="*/ T220 w 9268"/>
                <a:gd name="T222" fmla="+- 0 6422 792"/>
                <a:gd name="T223" fmla="*/ 6422 h 6177"/>
                <a:gd name="T224" fmla="+- 0 5346 5133"/>
                <a:gd name="T225" fmla="*/ T224 w 9268"/>
                <a:gd name="T226" fmla="+- 0 6247 792"/>
                <a:gd name="T227" fmla="*/ 6247 h 6177"/>
                <a:gd name="T228" fmla="+- 0 5231 5133"/>
                <a:gd name="T229" fmla="*/ T228 w 9268"/>
                <a:gd name="T230" fmla="+- 0 6047 792"/>
                <a:gd name="T231" fmla="*/ 6047 h 61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9268" h="6177">
                  <a:moveTo>
                    <a:pt x="98" y="5255"/>
                  </a:moveTo>
                  <a:lnTo>
                    <a:pt x="80" y="5213"/>
                  </a:lnTo>
                  <a:lnTo>
                    <a:pt x="64" y="5169"/>
                  </a:lnTo>
                  <a:lnTo>
                    <a:pt x="50" y="5125"/>
                  </a:lnTo>
                  <a:lnTo>
                    <a:pt x="37" y="5081"/>
                  </a:lnTo>
                  <a:lnTo>
                    <a:pt x="27" y="5036"/>
                  </a:lnTo>
                  <a:lnTo>
                    <a:pt x="18" y="4991"/>
                  </a:lnTo>
                  <a:lnTo>
                    <a:pt x="11" y="4945"/>
                  </a:lnTo>
                  <a:lnTo>
                    <a:pt x="5" y="4898"/>
                  </a:lnTo>
                  <a:lnTo>
                    <a:pt x="2" y="4851"/>
                  </a:lnTo>
                  <a:lnTo>
                    <a:pt x="0" y="4804"/>
                  </a:lnTo>
                  <a:lnTo>
                    <a:pt x="0" y="4756"/>
                  </a:lnTo>
                  <a:lnTo>
                    <a:pt x="1" y="4707"/>
                  </a:lnTo>
                  <a:lnTo>
                    <a:pt x="5" y="4659"/>
                  </a:lnTo>
                  <a:lnTo>
                    <a:pt x="10" y="4609"/>
                  </a:lnTo>
                  <a:lnTo>
                    <a:pt x="16" y="4560"/>
                  </a:lnTo>
                  <a:lnTo>
                    <a:pt x="25" y="4510"/>
                  </a:lnTo>
                  <a:lnTo>
                    <a:pt x="35" y="4459"/>
                  </a:lnTo>
                  <a:lnTo>
                    <a:pt x="46" y="4409"/>
                  </a:lnTo>
                  <a:lnTo>
                    <a:pt x="59" y="4358"/>
                  </a:lnTo>
                  <a:lnTo>
                    <a:pt x="74" y="4306"/>
                  </a:lnTo>
                  <a:lnTo>
                    <a:pt x="91" y="4254"/>
                  </a:lnTo>
                  <a:lnTo>
                    <a:pt x="109" y="4202"/>
                  </a:lnTo>
                  <a:lnTo>
                    <a:pt x="128" y="4150"/>
                  </a:lnTo>
                  <a:lnTo>
                    <a:pt x="149" y="4097"/>
                  </a:lnTo>
                  <a:lnTo>
                    <a:pt x="172" y="4045"/>
                  </a:lnTo>
                  <a:lnTo>
                    <a:pt x="196" y="3991"/>
                  </a:lnTo>
                  <a:lnTo>
                    <a:pt x="222" y="3938"/>
                  </a:lnTo>
                  <a:lnTo>
                    <a:pt x="249" y="3885"/>
                  </a:lnTo>
                  <a:lnTo>
                    <a:pt x="278" y="3831"/>
                  </a:lnTo>
                  <a:lnTo>
                    <a:pt x="309" y="3777"/>
                  </a:lnTo>
                  <a:lnTo>
                    <a:pt x="340" y="3723"/>
                  </a:lnTo>
                  <a:lnTo>
                    <a:pt x="374" y="3668"/>
                  </a:lnTo>
                  <a:lnTo>
                    <a:pt x="408" y="3614"/>
                  </a:lnTo>
                  <a:lnTo>
                    <a:pt x="444" y="3559"/>
                  </a:lnTo>
                  <a:lnTo>
                    <a:pt x="482" y="3505"/>
                  </a:lnTo>
                  <a:lnTo>
                    <a:pt x="521" y="3450"/>
                  </a:lnTo>
                  <a:lnTo>
                    <a:pt x="561" y="3395"/>
                  </a:lnTo>
                  <a:lnTo>
                    <a:pt x="603" y="3340"/>
                  </a:lnTo>
                  <a:lnTo>
                    <a:pt x="646" y="3285"/>
                  </a:lnTo>
                  <a:lnTo>
                    <a:pt x="690" y="3230"/>
                  </a:lnTo>
                  <a:lnTo>
                    <a:pt x="736" y="3175"/>
                  </a:lnTo>
                  <a:lnTo>
                    <a:pt x="783" y="3120"/>
                  </a:lnTo>
                  <a:lnTo>
                    <a:pt x="832" y="3065"/>
                  </a:lnTo>
                  <a:lnTo>
                    <a:pt x="881" y="3009"/>
                  </a:lnTo>
                  <a:lnTo>
                    <a:pt x="932" y="2954"/>
                  </a:lnTo>
                  <a:lnTo>
                    <a:pt x="985" y="2899"/>
                  </a:lnTo>
                  <a:lnTo>
                    <a:pt x="1038" y="2844"/>
                  </a:lnTo>
                  <a:lnTo>
                    <a:pt x="1093" y="2789"/>
                  </a:lnTo>
                  <a:lnTo>
                    <a:pt x="1149" y="2734"/>
                  </a:lnTo>
                  <a:lnTo>
                    <a:pt x="1207" y="2679"/>
                  </a:lnTo>
                  <a:lnTo>
                    <a:pt x="1265" y="2625"/>
                  </a:lnTo>
                  <a:lnTo>
                    <a:pt x="1325" y="2570"/>
                  </a:lnTo>
                  <a:lnTo>
                    <a:pt x="1386" y="2516"/>
                  </a:lnTo>
                  <a:lnTo>
                    <a:pt x="1448" y="2462"/>
                  </a:lnTo>
                  <a:lnTo>
                    <a:pt x="1512" y="2407"/>
                  </a:lnTo>
                  <a:lnTo>
                    <a:pt x="1576" y="2353"/>
                  </a:lnTo>
                  <a:lnTo>
                    <a:pt x="1642" y="2300"/>
                  </a:lnTo>
                  <a:lnTo>
                    <a:pt x="1709" y="2246"/>
                  </a:lnTo>
                  <a:lnTo>
                    <a:pt x="1777" y="2193"/>
                  </a:lnTo>
                  <a:lnTo>
                    <a:pt x="1846" y="2140"/>
                  </a:lnTo>
                  <a:lnTo>
                    <a:pt x="1916" y="2087"/>
                  </a:lnTo>
                  <a:lnTo>
                    <a:pt x="1987" y="2034"/>
                  </a:lnTo>
                  <a:lnTo>
                    <a:pt x="2059" y="1982"/>
                  </a:lnTo>
                  <a:lnTo>
                    <a:pt x="2132" y="1930"/>
                  </a:lnTo>
                  <a:lnTo>
                    <a:pt x="2207" y="1878"/>
                  </a:lnTo>
                  <a:lnTo>
                    <a:pt x="2282" y="1827"/>
                  </a:lnTo>
                  <a:lnTo>
                    <a:pt x="2359" y="1776"/>
                  </a:lnTo>
                  <a:lnTo>
                    <a:pt x="2436" y="1725"/>
                  </a:lnTo>
                  <a:lnTo>
                    <a:pt x="2514" y="1675"/>
                  </a:lnTo>
                  <a:lnTo>
                    <a:pt x="2594" y="1625"/>
                  </a:lnTo>
                  <a:lnTo>
                    <a:pt x="2674" y="1575"/>
                  </a:lnTo>
                  <a:lnTo>
                    <a:pt x="2756" y="1526"/>
                  </a:lnTo>
                  <a:lnTo>
                    <a:pt x="2838" y="1477"/>
                  </a:lnTo>
                  <a:lnTo>
                    <a:pt x="2921" y="1429"/>
                  </a:lnTo>
                  <a:lnTo>
                    <a:pt x="3005" y="1381"/>
                  </a:lnTo>
                  <a:lnTo>
                    <a:pt x="3090" y="1334"/>
                  </a:lnTo>
                  <a:lnTo>
                    <a:pt x="3176" y="1287"/>
                  </a:lnTo>
                  <a:lnTo>
                    <a:pt x="3263" y="1240"/>
                  </a:lnTo>
                  <a:lnTo>
                    <a:pt x="3351" y="1194"/>
                  </a:lnTo>
                  <a:lnTo>
                    <a:pt x="3439" y="1149"/>
                  </a:lnTo>
                  <a:lnTo>
                    <a:pt x="3529" y="1104"/>
                  </a:lnTo>
                  <a:lnTo>
                    <a:pt x="3619" y="1059"/>
                  </a:lnTo>
                  <a:lnTo>
                    <a:pt x="3710" y="1016"/>
                  </a:lnTo>
                  <a:lnTo>
                    <a:pt x="3802" y="972"/>
                  </a:lnTo>
                  <a:lnTo>
                    <a:pt x="3894" y="930"/>
                  </a:lnTo>
                  <a:lnTo>
                    <a:pt x="3988" y="888"/>
                  </a:lnTo>
                  <a:lnTo>
                    <a:pt x="4082" y="846"/>
                  </a:lnTo>
                  <a:lnTo>
                    <a:pt x="4175" y="806"/>
                  </a:lnTo>
                  <a:lnTo>
                    <a:pt x="4269" y="767"/>
                  </a:lnTo>
                  <a:lnTo>
                    <a:pt x="4362" y="728"/>
                  </a:lnTo>
                  <a:lnTo>
                    <a:pt x="4456" y="691"/>
                  </a:lnTo>
                  <a:lnTo>
                    <a:pt x="4549" y="655"/>
                  </a:lnTo>
                  <a:lnTo>
                    <a:pt x="4642" y="619"/>
                  </a:lnTo>
                  <a:lnTo>
                    <a:pt x="4735" y="585"/>
                  </a:lnTo>
                  <a:lnTo>
                    <a:pt x="4827" y="552"/>
                  </a:lnTo>
                  <a:lnTo>
                    <a:pt x="4920" y="519"/>
                  </a:lnTo>
                  <a:lnTo>
                    <a:pt x="5012" y="488"/>
                  </a:lnTo>
                  <a:lnTo>
                    <a:pt x="5104" y="457"/>
                  </a:lnTo>
                  <a:lnTo>
                    <a:pt x="5196" y="428"/>
                  </a:lnTo>
                  <a:lnTo>
                    <a:pt x="5287" y="399"/>
                  </a:lnTo>
                  <a:lnTo>
                    <a:pt x="5378" y="372"/>
                  </a:lnTo>
                  <a:lnTo>
                    <a:pt x="5468" y="345"/>
                  </a:lnTo>
                  <a:lnTo>
                    <a:pt x="5559" y="320"/>
                  </a:lnTo>
                  <a:lnTo>
                    <a:pt x="5649" y="295"/>
                  </a:lnTo>
                  <a:lnTo>
                    <a:pt x="5738" y="272"/>
                  </a:lnTo>
                  <a:lnTo>
                    <a:pt x="5827" y="249"/>
                  </a:lnTo>
                  <a:lnTo>
                    <a:pt x="5916" y="227"/>
                  </a:lnTo>
                  <a:lnTo>
                    <a:pt x="6004" y="207"/>
                  </a:lnTo>
                  <a:lnTo>
                    <a:pt x="6092" y="187"/>
                  </a:lnTo>
                  <a:lnTo>
                    <a:pt x="6179" y="168"/>
                  </a:lnTo>
                  <a:lnTo>
                    <a:pt x="6266" y="151"/>
                  </a:lnTo>
                  <a:lnTo>
                    <a:pt x="6352" y="134"/>
                  </a:lnTo>
                  <a:lnTo>
                    <a:pt x="6438" y="118"/>
                  </a:lnTo>
                  <a:lnTo>
                    <a:pt x="6523" y="103"/>
                  </a:lnTo>
                  <a:lnTo>
                    <a:pt x="6607" y="90"/>
                  </a:lnTo>
                  <a:lnTo>
                    <a:pt x="6691" y="77"/>
                  </a:lnTo>
                  <a:lnTo>
                    <a:pt x="6774" y="65"/>
                  </a:lnTo>
                  <a:lnTo>
                    <a:pt x="6857" y="54"/>
                  </a:lnTo>
                  <a:lnTo>
                    <a:pt x="6939" y="44"/>
                  </a:lnTo>
                  <a:lnTo>
                    <a:pt x="7020" y="35"/>
                  </a:lnTo>
                  <a:lnTo>
                    <a:pt x="7101" y="28"/>
                  </a:lnTo>
                  <a:lnTo>
                    <a:pt x="7181" y="21"/>
                  </a:lnTo>
                  <a:lnTo>
                    <a:pt x="7260" y="15"/>
                  </a:lnTo>
                  <a:lnTo>
                    <a:pt x="7338" y="10"/>
                  </a:lnTo>
                  <a:lnTo>
                    <a:pt x="7416" y="6"/>
                  </a:lnTo>
                  <a:lnTo>
                    <a:pt x="7492" y="3"/>
                  </a:lnTo>
                  <a:lnTo>
                    <a:pt x="7568" y="1"/>
                  </a:lnTo>
                  <a:lnTo>
                    <a:pt x="7643" y="0"/>
                  </a:lnTo>
                  <a:lnTo>
                    <a:pt x="7718" y="0"/>
                  </a:lnTo>
                  <a:lnTo>
                    <a:pt x="7791" y="1"/>
                  </a:lnTo>
                  <a:lnTo>
                    <a:pt x="7864" y="2"/>
                  </a:lnTo>
                  <a:lnTo>
                    <a:pt x="7935" y="5"/>
                  </a:lnTo>
                  <a:lnTo>
                    <a:pt x="8006" y="9"/>
                  </a:lnTo>
                  <a:lnTo>
                    <a:pt x="8076" y="14"/>
                  </a:lnTo>
                  <a:lnTo>
                    <a:pt x="8144" y="20"/>
                  </a:lnTo>
                  <a:lnTo>
                    <a:pt x="8212" y="27"/>
                  </a:lnTo>
                  <a:lnTo>
                    <a:pt x="8279" y="34"/>
                  </a:lnTo>
                  <a:lnTo>
                    <a:pt x="8345" y="43"/>
                  </a:lnTo>
                  <a:lnTo>
                    <a:pt x="8409" y="53"/>
                  </a:lnTo>
                  <a:lnTo>
                    <a:pt x="8473" y="63"/>
                  </a:lnTo>
                  <a:lnTo>
                    <a:pt x="8536" y="75"/>
                  </a:lnTo>
                  <a:lnTo>
                    <a:pt x="8597" y="88"/>
                  </a:lnTo>
                  <a:lnTo>
                    <a:pt x="8657" y="101"/>
                  </a:lnTo>
                  <a:lnTo>
                    <a:pt x="8717" y="116"/>
                  </a:lnTo>
                  <a:lnTo>
                    <a:pt x="8775" y="132"/>
                  </a:lnTo>
                  <a:lnTo>
                    <a:pt x="8832" y="148"/>
                  </a:lnTo>
                  <a:lnTo>
                    <a:pt x="8887" y="166"/>
                  </a:lnTo>
                  <a:lnTo>
                    <a:pt x="8942" y="184"/>
                  </a:lnTo>
                  <a:lnTo>
                    <a:pt x="8995" y="204"/>
                  </a:lnTo>
                  <a:lnTo>
                    <a:pt x="9047" y="224"/>
                  </a:lnTo>
                  <a:lnTo>
                    <a:pt x="9098" y="245"/>
                  </a:lnTo>
                  <a:lnTo>
                    <a:pt x="9147" y="268"/>
                  </a:lnTo>
                  <a:lnTo>
                    <a:pt x="9195" y="291"/>
                  </a:lnTo>
                  <a:lnTo>
                    <a:pt x="9242" y="316"/>
                  </a:lnTo>
                  <a:lnTo>
                    <a:pt x="9267" y="329"/>
                  </a:lnTo>
                  <a:moveTo>
                    <a:pt x="9267" y="2918"/>
                  </a:moveTo>
                  <a:lnTo>
                    <a:pt x="9244" y="2946"/>
                  </a:lnTo>
                  <a:lnTo>
                    <a:pt x="9198" y="3001"/>
                  </a:lnTo>
                  <a:lnTo>
                    <a:pt x="9151" y="3056"/>
                  </a:lnTo>
                  <a:lnTo>
                    <a:pt x="9103" y="3112"/>
                  </a:lnTo>
                  <a:lnTo>
                    <a:pt x="9053" y="3167"/>
                  </a:lnTo>
                  <a:lnTo>
                    <a:pt x="9002" y="3222"/>
                  </a:lnTo>
                  <a:lnTo>
                    <a:pt x="8950" y="3277"/>
                  </a:lnTo>
                  <a:lnTo>
                    <a:pt x="8896" y="3332"/>
                  </a:lnTo>
                  <a:lnTo>
                    <a:pt x="8841" y="3387"/>
                  </a:lnTo>
                  <a:lnTo>
                    <a:pt x="8785" y="3442"/>
                  </a:lnTo>
                  <a:lnTo>
                    <a:pt x="8728" y="3497"/>
                  </a:lnTo>
                  <a:lnTo>
                    <a:pt x="8669" y="3551"/>
                  </a:lnTo>
                  <a:lnTo>
                    <a:pt x="8609" y="3606"/>
                  </a:lnTo>
                  <a:lnTo>
                    <a:pt x="8548" y="3660"/>
                  </a:lnTo>
                  <a:lnTo>
                    <a:pt x="8486" y="3714"/>
                  </a:lnTo>
                  <a:lnTo>
                    <a:pt x="8423" y="3769"/>
                  </a:lnTo>
                  <a:lnTo>
                    <a:pt x="8358" y="3823"/>
                  </a:lnTo>
                  <a:lnTo>
                    <a:pt x="8293" y="3876"/>
                  </a:lnTo>
                  <a:lnTo>
                    <a:pt x="8226" y="3930"/>
                  </a:lnTo>
                  <a:lnTo>
                    <a:pt x="8158" y="3983"/>
                  </a:lnTo>
                  <a:lnTo>
                    <a:pt x="8089" y="4036"/>
                  </a:lnTo>
                  <a:lnTo>
                    <a:pt x="8019" y="4089"/>
                  </a:lnTo>
                  <a:lnTo>
                    <a:pt x="7948" y="4142"/>
                  </a:lnTo>
                  <a:lnTo>
                    <a:pt x="7875" y="4194"/>
                  </a:lnTo>
                  <a:lnTo>
                    <a:pt x="7802" y="4246"/>
                  </a:lnTo>
                  <a:lnTo>
                    <a:pt x="7728" y="4298"/>
                  </a:lnTo>
                  <a:lnTo>
                    <a:pt x="7652" y="4349"/>
                  </a:lnTo>
                  <a:lnTo>
                    <a:pt x="7576" y="4400"/>
                  </a:lnTo>
                  <a:lnTo>
                    <a:pt x="7498" y="4451"/>
                  </a:lnTo>
                  <a:lnTo>
                    <a:pt x="7420" y="4501"/>
                  </a:lnTo>
                  <a:lnTo>
                    <a:pt x="7341" y="4551"/>
                  </a:lnTo>
                  <a:lnTo>
                    <a:pt x="7260" y="4601"/>
                  </a:lnTo>
                  <a:lnTo>
                    <a:pt x="7179" y="4650"/>
                  </a:lnTo>
                  <a:lnTo>
                    <a:pt x="7097" y="4699"/>
                  </a:lnTo>
                  <a:lnTo>
                    <a:pt x="7013" y="4747"/>
                  </a:lnTo>
                  <a:lnTo>
                    <a:pt x="6929" y="4795"/>
                  </a:lnTo>
                  <a:lnTo>
                    <a:pt x="6844" y="4842"/>
                  </a:lnTo>
                  <a:lnTo>
                    <a:pt x="6758" y="4889"/>
                  </a:lnTo>
                  <a:lnTo>
                    <a:pt x="6671" y="4936"/>
                  </a:lnTo>
                  <a:lnTo>
                    <a:pt x="6584" y="4982"/>
                  </a:lnTo>
                  <a:lnTo>
                    <a:pt x="6495" y="5027"/>
                  </a:lnTo>
                  <a:lnTo>
                    <a:pt x="6406" y="5072"/>
                  </a:lnTo>
                  <a:lnTo>
                    <a:pt x="6316" y="5117"/>
                  </a:lnTo>
                  <a:lnTo>
                    <a:pt x="6225" y="5160"/>
                  </a:lnTo>
                  <a:lnTo>
                    <a:pt x="6133" y="5204"/>
                  </a:lnTo>
                  <a:lnTo>
                    <a:pt x="6040" y="5246"/>
                  </a:lnTo>
                  <a:lnTo>
                    <a:pt x="5947" y="5288"/>
                  </a:lnTo>
                  <a:lnTo>
                    <a:pt x="5853" y="5330"/>
                  </a:lnTo>
                  <a:lnTo>
                    <a:pt x="5759" y="5370"/>
                  </a:lnTo>
                  <a:lnTo>
                    <a:pt x="5666" y="5409"/>
                  </a:lnTo>
                  <a:lnTo>
                    <a:pt x="5572" y="5448"/>
                  </a:lnTo>
                  <a:lnTo>
                    <a:pt x="5479" y="5485"/>
                  </a:lnTo>
                  <a:lnTo>
                    <a:pt x="5385" y="5521"/>
                  </a:lnTo>
                  <a:lnTo>
                    <a:pt x="5292" y="5557"/>
                  </a:lnTo>
                  <a:lnTo>
                    <a:pt x="5200" y="5591"/>
                  </a:lnTo>
                  <a:lnTo>
                    <a:pt x="5107" y="5624"/>
                  </a:lnTo>
                  <a:lnTo>
                    <a:pt x="5015" y="5657"/>
                  </a:lnTo>
                  <a:lnTo>
                    <a:pt x="4922" y="5688"/>
                  </a:lnTo>
                  <a:lnTo>
                    <a:pt x="4830" y="5719"/>
                  </a:lnTo>
                  <a:lnTo>
                    <a:pt x="4739" y="5748"/>
                  </a:lnTo>
                  <a:lnTo>
                    <a:pt x="4648" y="5777"/>
                  </a:lnTo>
                  <a:lnTo>
                    <a:pt x="4557" y="5804"/>
                  </a:lnTo>
                  <a:lnTo>
                    <a:pt x="4466" y="5831"/>
                  </a:lnTo>
                  <a:lnTo>
                    <a:pt x="4376" y="5856"/>
                  </a:lnTo>
                  <a:lnTo>
                    <a:pt x="4286" y="5881"/>
                  </a:lnTo>
                  <a:lnTo>
                    <a:pt x="4196" y="5904"/>
                  </a:lnTo>
                  <a:lnTo>
                    <a:pt x="4107" y="5927"/>
                  </a:lnTo>
                  <a:lnTo>
                    <a:pt x="4018" y="5949"/>
                  </a:lnTo>
                  <a:lnTo>
                    <a:pt x="3930" y="5969"/>
                  </a:lnTo>
                  <a:lnTo>
                    <a:pt x="3843" y="5989"/>
                  </a:lnTo>
                  <a:lnTo>
                    <a:pt x="3755" y="6008"/>
                  </a:lnTo>
                  <a:lnTo>
                    <a:pt x="3669" y="6025"/>
                  </a:lnTo>
                  <a:lnTo>
                    <a:pt x="3582" y="6042"/>
                  </a:lnTo>
                  <a:lnTo>
                    <a:pt x="3497" y="6058"/>
                  </a:lnTo>
                  <a:lnTo>
                    <a:pt x="3412" y="6073"/>
                  </a:lnTo>
                  <a:lnTo>
                    <a:pt x="3327" y="6086"/>
                  </a:lnTo>
                  <a:lnTo>
                    <a:pt x="3243" y="6099"/>
                  </a:lnTo>
                  <a:lnTo>
                    <a:pt x="3160" y="6111"/>
                  </a:lnTo>
                  <a:lnTo>
                    <a:pt x="3077" y="6122"/>
                  </a:lnTo>
                  <a:lnTo>
                    <a:pt x="2996" y="6132"/>
                  </a:lnTo>
                  <a:lnTo>
                    <a:pt x="2914" y="6141"/>
                  </a:lnTo>
                  <a:lnTo>
                    <a:pt x="2834" y="6148"/>
                  </a:lnTo>
                  <a:lnTo>
                    <a:pt x="2754" y="6155"/>
                  </a:lnTo>
                  <a:lnTo>
                    <a:pt x="2675" y="6161"/>
                  </a:lnTo>
                  <a:lnTo>
                    <a:pt x="2596" y="6166"/>
                  </a:lnTo>
                  <a:lnTo>
                    <a:pt x="2519" y="6170"/>
                  </a:lnTo>
                  <a:lnTo>
                    <a:pt x="2442" y="6173"/>
                  </a:lnTo>
                  <a:lnTo>
                    <a:pt x="2366" y="6175"/>
                  </a:lnTo>
                  <a:lnTo>
                    <a:pt x="2291" y="6176"/>
                  </a:lnTo>
                  <a:lnTo>
                    <a:pt x="2217" y="6176"/>
                  </a:lnTo>
                  <a:lnTo>
                    <a:pt x="2143" y="6175"/>
                  </a:lnTo>
                  <a:lnTo>
                    <a:pt x="2071" y="6174"/>
                  </a:lnTo>
                  <a:lnTo>
                    <a:pt x="1999" y="6171"/>
                  </a:lnTo>
                  <a:lnTo>
                    <a:pt x="1929" y="6167"/>
                  </a:lnTo>
                  <a:lnTo>
                    <a:pt x="1859" y="6162"/>
                  </a:lnTo>
                  <a:lnTo>
                    <a:pt x="1790" y="6156"/>
                  </a:lnTo>
                  <a:lnTo>
                    <a:pt x="1722" y="6149"/>
                  </a:lnTo>
                  <a:lnTo>
                    <a:pt x="1656" y="6142"/>
                  </a:lnTo>
                  <a:lnTo>
                    <a:pt x="1590" y="6133"/>
                  </a:lnTo>
                  <a:lnTo>
                    <a:pt x="1525" y="6123"/>
                  </a:lnTo>
                  <a:lnTo>
                    <a:pt x="1461" y="6113"/>
                  </a:lnTo>
                  <a:lnTo>
                    <a:pt x="1399" y="6101"/>
                  </a:lnTo>
                  <a:lnTo>
                    <a:pt x="1337" y="6088"/>
                  </a:lnTo>
                  <a:lnTo>
                    <a:pt x="1277" y="6075"/>
                  </a:lnTo>
                  <a:lnTo>
                    <a:pt x="1218" y="6060"/>
                  </a:lnTo>
                  <a:lnTo>
                    <a:pt x="1160" y="6045"/>
                  </a:lnTo>
                  <a:lnTo>
                    <a:pt x="1103" y="6028"/>
                  </a:lnTo>
                  <a:lnTo>
                    <a:pt x="1047" y="6010"/>
                  </a:lnTo>
                  <a:lnTo>
                    <a:pt x="993" y="5992"/>
                  </a:lnTo>
                  <a:lnTo>
                    <a:pt x="939" y="5972"/>
                  </a:lnTo>
                  <a:lnTo>
                    <a:pt x="887" y="5952"/>
                  </a:lnTo>
                  <a:lnTo>
                    <a:pt x="837" y="5931"/>
                  </a:lnTo>
                  <a:lnTo>
                    <a:pt x="787" y="5908"/>
                  </a:lnTo>
                  <a:lnTo>
                    <a:pt x="739" y="5885"/>
                  </a:lnTo>
                  <a:lnTo>
                    <a:pt x="692" y="5860"/>
                  </a:lnTo>
                  <a:lnTo>
                    <a:pt x="647" y="5835"/>
                  </a:lnTo>
                  <a:lnTo>
                    <a:pt x="603" y="5809"/>
                  </a:lnTo>
                  <a:lnTo>
                    <a:pt x="560" y="5781"/>
                  </a:lnTo>
                  <a:lnTo>
                    <a:pt x="519" y="5753"/>
                  </a:lnTo>
                  <a:lnTo>
                    <a:pt x="479" y="5724"/>
                  </a:lnTo>
                  <a:lnTo>
                    <a:pt x="440" y="5694"/>
                  </a:lnTo>
                  <a:lnTo>
                    <a:pt x="403" y="5663"/>
                  </a:lnTo>
                  <a:lnTo>
                    <a:pt x="368" y="5630"/>
                  </a:lnTo>
                  <a:lnTo>
                    <a:pt x="334" y="5597"/>
                  </a:lnTo>
                  <a:lnTo>
                    <a:pt x="301" y="5563"/>
                  </a:lnTo>
                  <a:lnTo>
                    <a:pt x="270" y="5528"/>
                  </a:lnTo>
                  <a:lnTo>
                    <a:pt x="241" y="5492"/>
                  </a:lnTo>
                  <a:lnTo>
                    <a:pt x="213" y="5455"/>
                  </a:lnTo>
                  <a:lnTo>
                    <a:pt x="187" y="5417"/>
                  </a:lnTo>
                  <a:lnTo>
                    <a:pt x="162" y="5378"/>
                  </a:lnTo>
                  <a:lnTo>
                    <a:pt x="139" y="5338"/>
                  </a:lnTo>
                  <a:lnTo>
                    <a:pt x="118" y="5297"/>
                  </a:lnTo>
                  <a:lnTo>
                    <a:pt x="98" y="5255"/>
                  </a:lnTo>
                </a:path>
              </a:pathLst>
            </a:custGeom>
            <a:noFill/>
            <a:ln w="28575">
              <a:solidFill>
                <a:srgbClr val="FAE4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0" y="2804"/>
              <a:ext cx="9810" cy="4196"/>
            </a:xfrm>
            <a:custGeom>
              <a:avLst/>
              <a:gdLst>
                <a:gd name="T0" fmla="*/ 166 w 9810"/>
                <a:gd name="T1" fmla="+- 0 3669 2804"/>
                <a:gd name="T2" fmla="*/ 3669 h 4196"/>
                <a:gd name="T3" fmla="*/ 410 w 9810"/>
                <a:gd name="T4" fmla="+- 0 3547 2804"/>
                <a:gd name="T5" fmla="*/ 3547 h 4196"/>
                <a:gd name="T6" fmla="*/ 676 w 9810"/>
                <a:gd name="T7" fmla="+- 0 3433 2804"/>
                <a:gd name="T8" fmla="*/ 3433 h 4196"/>
                <a:gd name="T9" fmla="*/ 962 w 9810"/>
                <a:gd name="T10" fmla="+- 0 3326 2804"/>
                <a:gd name="T11" fmla="*/ 3326 h 4196"/>
                <a:gd name="T12" fmla="*/ 1268 w 9810"/>
                <a:gd name="T13" fmla="+- 0 3228 2804"/>
                <a:gd name="T14" fmla="*/ 3228 h 4196"/>
                <a:gd name="T15" fmla="*/ 1592 w 9810"/>
                <a:gd name="T16" fmla="+- 0 3139 2804"/>
                <a:gd name="T17" fmla="*/ 3139 h 4196"/>
                <a:gd name="T18" fmla="*/ 1933 w 9810"/>
                <a:gd name="T19" fmla="+- 0 3059 2804"/>
                <a:gd name="T20" fmla="*/ 3059 h 4196"/>
                <a:gd name="T21" fmla="*/ 2290 w 9810"/>
                <a:gd name="T22" fmla="+- 0 2989 2804"/>
                <a:gd name="T23" fmla="*/ 2989 h 4196"/>
                <a:gd name="T24" fmla="*/ 2662 w 9810"/>
                <a:gd name="T25" fmla="+- 0 2930 2804"/>
                <a:gd name="T26" fmla="*/ 2930 h 4196"/>
                <a:gd name="T27" fmla="*/ 3046 w 9810"/>
                <a:gd name="T28" fmla="+- 0 2881 2804"/>
                <a:gd name="T29" fmla="*/ 2881 h 4196"/>
                <a:gd name="T30" fmla="*/ 3443 w 9810"/>
                <a:gd name="T31" fmla="+- 0 2844 2804"/>
                <a:gd name="T32" fmla="*/ 2844 h 4196"/>
                <a:gd name="T33" fmla="*/ 3851 w 9810"/>
                <a:gd name="T34" fmla="+- 0 2819 2804"/>
                <a:gd name="T35" fmla="*/ 2819 h 4196"/>
                <a:gd name="T36" fmla="*/ 4268 w 9810"/>
                <a:gd name="T37" fmla="+- 0 2806 2804"/>
                <a:gd name="T38" fmla="*/ 2806 h 4196"/>
                <a:gd name="T39" fmla="*/ 4691 w 9810"/>
                <a:gd name="T40" fmla="+- 0 2806 2804"/>
                <a:gd name="T41" fmla="*/ 2806 h 4196"/>
                <a:gd name="T42" fmla="*/ 5109 w 9810"/>
                <a:gd name="T43" fmla="+- 0 2819 2804"/>
                <a:gd name="T44" fmla="*/ 2819 h 4196"/>
                <a:gd name="T45" fmla="*/ 5516 w 9810"/>
                <a:gd name="T46" fmla="+- 0 2844 2804"/>
                <a:gd name="T47" fmla="*/ 2844 h 4196"/>
                <a:gd name="T48" fmla="*/ 5913 w 9810"/>
                <a:gd name="T49" fmla="+- 0 2881 2804"/>
                <a:gd name="T50" fmla="*/ 2881 h 4196"/>
                <a:gd name="T51" fmla="*/ 6298 w 9810"/>
                <a:gd name="T52" fmla="+- 0 2930 2804"/>
                <a:gd name="T53" fmla="*/ 2930 h 4196"/>
                <a:gd name="T54" fmla="*/ 6669 w 9810"/>
                <a:gd name="T55" fmla="+- 0 2989 2804"/>
                <a:gd name="T56" fmla="*/ 2989 h 4196"/>
                <a:gd name="T57" fmla="*/ 7026 w 9810"/>
                <a:gd name="T58" fmla="+- 0 3059 2804"/>
                <a:gd name="T59" fmla="*/ 3059 h 4196"/>
                <a:gd name="T60" fmla="*/ 7367 w 9810"/>
                <a:gd name="T61" fmla="+- 0 3139 2804"/>
                <a:gd name="T62" fmla="*/ 3139 h 4196"/>
                <a:gd name="T63" fmla="*/ 7691 w 9810"/>
                <a:gd name="T64" fmla="+- 0 3228 2804"/>
                <a:gd name="T65" fmla="*/ 3228 h 4196"/>
                <a:gd name="T66" fmla="*/ 7997 w 9810"/>
                <a:gd name="T67" fmla="+- 0 3326 2804"/>
                <a:gd name="T68" fmla="*/ 3326 h 4196"/>
                <a:gd name="T69" fmla="*/ 8283 w 9810"/>
                <a:gd name="T70" fmla="+- 0 3433 2804"/>
                <a:gd name="T71" fmla="*/ 3433 h 4196"/>
                <a:gd name="T72" fmla="*/ 8549 w 9810"/>
                <a:gd name="T73" fmla="+- 0 3547 2804"/>
                <a:gd name="T74" fmla="*/ 3547 h 4196"/>
                <a:gd name="T75" fmla="*/ 8793 w 9810"/>
                <a:gd name="T76" fmla="+- 0 3669 2804"/>
                <a:gd name="T77" fmla="*/ 3669 h 4196"/>
                <a:gd name="T78" fmla="*/ 9014 w 9810"/>
                <a:gd name="T79" fmla="+- 0 3799 2804"/>
                <a:gd name="T80" fmla="*/ 3799 h 4196"/>
                <a:gd name="T81" fmla="*/ 9299 w 9810"/>
                <a:gd name="T82" fmla="+- 0 4005 2804"/>
                <a:gd name="T83" fmla="*/ 4005 h 4196"/>
                <a:gd name="T84" fmla="*/ 9587 w 9810"/>
                <a:gd name="T85" fmla="+- 0 4300 2804"/>
                <a:gd name="T86" fmla="*/ 4300 h 4196"/>
                <a:gd name="T87" fmla="*/ 9760 w 9810"/>
                <a:gd name="T88" fmla="+- 0 4614 2804"/>
                <a:gd name="T89" fmla="*/ 4614 h 4196"/>
                <a:gd name="T90" fmla="*/ 9810 w 9810"/>
                <a:gd name="T91" fmla="+- 0 4902 2804"/>
                <a:gd name="T92" fmla="*/ 4902 h 4196"/>
                <a:gd name="T93" fmla="*/ 9760 w 9810"/>
                <a:gd name="T94" fmla="+- 0 5190 2804"/>
                <a:gd name="T95" fmla="*/ 5190 h 4196"/>
                <a:gd name="T96" fmla="*/ 9587 w 9810"/>
                <a:gd name="T97" fmla="+- 0 5504 2804"/>
                <a:gd name="T98" fmla="*/ 5504 h 4196"/>
                <a:gd name="T99" fmla="*/ 9299 w 9810"/>
                <a:gd name="T100" fmla="+- 0 5799 2804"/>
                <a:gd name="T101" fmla="*/ 5799 h 4196"/>
                <a:gd name="T102" fmla="*/ 9014 w 9810"/>
                <a:gd name="T103" fmla="+- 0 6005 2804"/>
                <a:gd name="T104" fmla="*/ 6005 h 4196"/>
                <a:gd name="T105" fmla="*/ 8793 w 9810"/>
                <a:gd name="T106" fmla="+- 0 6135 2804"/>
                <a:gd name="T107" fmla="*/ 6135 h 4196"/>
                <a:gd name="T108" fmla="*/ 8549 w 9810"/>
                <a:gd name="T109" fmla="+- 0 6257 2804"/>
                <a:gd name="T110" fmla="*/ 6257 h 4196"/>
                <a:gd name="T111" fmla="*/ 8283 w 9810"/>
                <a:gd name="T112" fmla="+- 0 6371 2804"/>
                <a:gd name="T113" fmla="*/ 6371 h 4196"/>
                <a:gd name="T114" fmla="*/ 7997 w 9810"/>
                <a:gd name="T115" fmla="+- 0 6478 2804"/>
                <a:gd name="T116" fmla="*/ 6478 h 4196"/>
                <a:gd name="T117" fmla="*/ 7691 w 9810"/>
                <a:gd name="T118" fmla="+- 0 6576 2804"/>
                <a:gd name="T119" fmla="*/ 6576 h 4196"/>
                <a:gd name="T120" fmla="*/ 7367 w 9810"/>
                <a:gd name="T121" fmla="+- 0 6665 2804"/>
                <a:gd name="T122" fmla="*/ 6665 h 4196"/>
                <a:gd name="T123" fmla="*/ 7026 w 9810"/>
                <a:gd name="T124" fmla="+- 0 6745 2804"/>
                <a:gd name="T125" fmla="*/ 6745 h 4196"/>
                <a:gd name="T126" fmla="*/ 6669 w 9810"/>
                <a:gd name="T127" fmla="+- 0 6815 2804"/>
                <a:gd name="T128" fmla="*/ 6815 h 4196"/>
                <a:gd name="T129" fmla="*/ 6298 w 9810"/>
                <a:gd name="T130" fmla="+- 0 6874 2804"/>
                <a:gd name="T131" fmla="*/ 6874 h 4196"/>
                <a:gd name="T132" fmla="*/ 5913 w 9810"/>
                <a:gd name="T133" fmla="+- 0 6923 2804"/>
                <a:gd name="T134" fmla="*/ 6923 h 4196"/>
                <a:gd name="T135" fmla="*/ 5516 w 9810"/>
                <a:gd name="T136" fmla="+- 0 6960 2804"/>
                <a:gd name="T137" fmla="*/ 6960 h 4196"/>
                <a:gd name="T138" fmla="*/ 5109 w 9810"/>
                <a:gd name="T139" fmla="+- 0 6985 2804"/>
                <a:gd name="T140" fmla="*/ 6985 h 4196"/>
                <a:gd name="T141" fmla="*/ 4691 w 9810"/>
                <a:gd name="T142" fmla="+- 0 6998 2804"/>
                <a:gd name="T143" fmla="*/ 6998 h 4196"/>
                <a:gd name="T144" fmla="*/ 4268 w 9810"/>
                <a:gd name="T145" fmla="+- 0 6998 2804"/>
                <a:gd name="T146" fmla="*/ 6998 h 4196"/>
                <a:gd name="T147" fmla="*/ 3851 w 9810"/>
                <a:gd name="T148" fmla="+- 0 6985 2804"/>
                <a:gd name="T149" fmla="*/ 6985 h 4196"/>
                <a:gd name="T150" fmla="*/ 3443 w 9810"/>
                <a:gd name="T151" fmla="+- 0 6960 2804"/>
                <a:gd name="T152" fmla="*/ 6960 h 4196"/>
                <a:gd name="T153" fmla="*/ 3046 w 9810"/>
                <a:gd name="T154" fmla="+- 0 6923 2804"/>
                <a:gd name="T155" fmla="*/ 6923 h 4196"/>
                <a:gd name="T156" fmla="*/ 2662 w 9810"/>
                <a:gd name="T157" fmla="+- 0 6874 2804"/>
                <a:gd name="T158" fmla="*/ 6874 h 4196"/>
                <a:gd name="T159" fmla="*/ 2290 w 9810"/>
                <a:gd name="T160" fmla="+- 0 6815 2804"/>
                <a:gd name="T161" fmla="*/ 6815 h 4196"/>
                <a:gd name="T162" fmla="*/ 1933 w 9810"/>
                <a:gd name="T163" fmla="+- 0 6745 2804"/>
                <a:gd name="T164" fmla="*/ 6745 h 4196"/>
                <a:gd name="T165" fmla="*/ 1592 w 9810"/>
                <a:gd name="T166" fmla="+- 0 6665 2804"/>
                <a:gd name="T167" fmla="*/ 6665 h 4196"/>
                <a:gd name="T168" fmla="*/ 1268 w 9810"/>
                <a:gd name="T169" fmla="+- 0 6576 2804"/>
                <a:gd name="T170" fmla="*/ 6576 h 4196"/>
                <a:gd name="T171" fmla="*/ 962 w 9810"/>
                <a:gd name="T172" fmla="+- 0 6478 2804"/>
                <a:gd name="T173" fmla="*/ 6478 h 4196"/>
                <a:gd name="T174" fmla="*/ 676 w 9810"/>
                <a:gd name="T175" fmla="+- 0 6371 2804"/>
                <a:gd name="T176" fmla="*/ 6371 h 4196"/>
                <a:gd name="T177" fmla="*/ 410 w 9810"/>
                <a:gd name="T178" fmla="+- 0 6257 2804"/>
                <a:gd name="T179" fmla="*/ 6257 h 4196"/>
                <a:gd name="T180" fmla="*/ 166 w 9810"/>
                <a:gd name="T181" fmla="+- 0 6135 2804"/>
                <a:gd name="T182" fmla="*/ 6135 h 419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  <a:cxn ang="0">
                  <a:pos x="T129" y="T131"/>
                </a:cxn>
                <a:cxn ang="0">
                  <a:pos x="T132" y="T134"/>
                </a:cxn>
                <a:cxn ang="0">
                  <a:pos x="T135" y="T137"/>
                </a:cxn>
                <a:cxn ang="0">
                  <a:pos x="T138" y="T140"/>
                </a:cxn>
                <a:cxn ang="0">
                  <a:pos x="T141" y="T143"/>
                </a:cxn>
                <a:cxn ang="0">
                  <a:pos x="T144" y="T146"/>
                </a:cxn>
                <a:cxn ang="0">
                  <a:pos x="T147" y="T149"/>
                </a:cxn>
                <a:cxn ang="0">
                  <a:pos x="T150" y="T152"/>
                </a:cxn>
                <a:cxn ang="0">
                  <a:pos x="T153" y="T155"/>
                </a:cxn>
                <a:cxn ang="0">
                  <a:pos x="T156" y="T158"/>
                </a:cxn>
                <a:cxn ang="0">
                  <a:pos x="T159" y="T161"/>
                </a:cxn>
                <a:cxn ang="0">
                  <a:pos x="T162" y="T164"/>
                </a:cxn>
                <a:cxn ang="0">
                  <a:pos x="T165" y="T167"/>
                </a:cxn>
                <a:cxn ang="0">
                  <a:pos x="T168" y="T170"/>
                </a:cxn>
                <a:cxn ang="0">
                  <a:pos x="T171" y="T173"/>
                </a:cxn>
                <a:cxn ang="0">
                  <a:pos x="T174" y="T176"/>
                </a:cxn>
                <a:cxn ang="0">
                  <a:pos x="T177" y="T179"/>
                </a:cxn>
                <a:cxn ang="0">
                  <a:pos x="T180" y="T182"/>
                </a:cxn>
              </a:cxnLst>
              <a:rect l="0" t="0" r="r" b="b"/>
              <a:pathLst>
                <a:path w="9810" h="4196">
                  <a:moveTo>
                    <a:pt x="0" y="961"/>
                  </a:moveTo>
                  <a:lnTo>
                    <a:pt x="53" y="929"/>
                  </a:lnTo>
                  <a:lnTo>
                    <a:pt x="109" y="897"/>
                  </a:lnTo>
                  <a:lnTo>
                    <a:pt x="166" y="865"/>
                  </a:lnTo>
                  <a:lnTo>
                    <a:pt x="225" y="834"/>
                  </a:lnTo>
                  <a:lnTo>
                    <a:pt x="285" y="803"/>
                  </a:lnTo>
                  <a:lnTo>
                    <a:pt x="347" y="773"/>
                  </a:lnTo>
                  <a:lnTo>
                    <a:pt x="410" y="743"/>
                  </a:lnTo>
                  <a:lnTo>
                    <a:pt x="474" y="714"/>
                  </a:lnTo>
                  <a:lnTo>
                    <a:pt x="540" y="685"/>
                  </a:lnTo>
                  <a:lnTo>
                    <a:pt x="607" y="657"/>
                  </a:lnTo>
                  <a:lnTo>
                    <a:pt x="676" y="629"/>
                  </a:lnTo>
                  <a:lnTo>
                    <a:pt x="745" y="601"/>
                  </a:lnTo>
                  <a:lnTo>
                    <a:pt x="816" y="574"/>
                  </a:lnTo>
                  <a:lnTo>
                    <a:pt x="889" y="548"/>
                  </a:lnTo>
                  <a:lnTo>
                    <a:pt x="962" y="522"/>
                  </a:lnTo>
                  <a:lnTo>
                    <a:pt x="1037" y="497"/>
                  </a:lnTo>
                  <a:lnTo>
                    <a:pt x="1113" y="472"/>
                  </a:lnTo>
                  <a:lnTo>
                    <a:pt x="1190" y="447"/>
                  </a:lnTo>
                  <a:lnTo>
                    <a:pt x="1268" y="424"/>
                  </a:lnTo>
                  <a:lnTo>
                    <a:pt x="1347" y="401"/>
                  </a:lnTo>
                  <a:lnTo>
                    <a:pt x="1428" y="378"/>
                  </a:lnTo>
                  <a:lnTo>
                    <a:pt x="1510" y="356"/>
                  </a:lnTo>
                  <a:lnTo>
                    <a:pt x="1592" y="335"/>
                  </a:lnTo>
                  <a:lnTo>
                    <a:pt x="1676" y="314"/>
                  </a:lnTo>
                  <a:lnTo>
                    <a:pt x="1761" y="293"/>
                  </a:lnTo>
                  <a:lnTo>
                    <a:pt x="1847" y="274"/>
                  </a:lnTo>
                  <a:lnTo>
                    <a:pt x="1933" y="255"/>
                  </a:lnTo>
                  <a:lnTo>
                    <a:pt x="2021" y="236"/>
                  </a:lnTo>
                  <a:lnTo>
                    <a:pt x="2110" y="219"/>
                  </a:lnTo>
                  <a:lnTo>
                    <a:pt x="2200" y="201"/>
                  </a:lnTo>
                  <a:lnTo>
                    <a:pt x="2290" y="185"/>
                  </a:lnTo>
                  <a:lnTo>
                    <a:pt x="2382" y="169"/>
                  </a:lnTo>
                  <a:lnTo>
                    <a:pt x="2474" y="154"/>
                  </a:lnTo>
                  <a:lnTo>
                    <a:pt x="2567" y="139"/>
                  </a:lnTo>
                  <a:lnTo>
                    <a:pt x="2662" y="126"/>
                  </a:lnTo>
                  <a:lnTo>
                    <a:pt x="2757" y="112"/>
                  </a:lnTo>
                  <a:lnTo>
                    <a:pt x="2852" y="100"/>
                  </a:lnTo>
                  <a:lnTo>
                    <a:pt x="2949" y="88"/>
                  </a:lnTo>
                  <a:lnTo>
                    <a:pt x="3046" y="77"/>
                  </a:lnTo>
                  <a:lnTo>
                    <a:pt x="3144" y="67"/>
                  </a:lnTo>
                  <a:lnTo>
                    <a:pt x="3243" y="57"/>
                  </a:lnTo>
                  <a:lnTo>
                    <a:pt x="3343" y="48"/>
                  </a:lnTo>
                  <a:lnTo>
                    <a:pt x="3443" y="40"/>
                  </a:lnTo>
                  <a:lnTo>
                    <a:pt x="3544" y="33"/>
                  </a:lnTo>
                  <a:lnTo>
                    <a:pt x="3646" y="26"/>
                  </a:lnTo>
                  <a:lnTo>
                    <a:pt x="3748" y="20"/>
                  </a:lnTo>
                  <a:lnTo>
                    <a:pt x="3851" y="15"/>
                  </a:lnTo>
                  <a:lnTo>
                    <a:pt x="3954" y="10"/>
                  </a:lnTo>
                  <a:lnTo>
                    <a:pt x="4058" y="7"/>
                  </a:lnTo>
                  <a:lnTo>
                    <a:pt x="4163" y="4"/>
                  </a:lnTo>
                  <a:lnTo>
                    <a:pt x="4268" y="2"/>
                  </a:lnTo>
                  <a:lnTo>
                    <a:pt x="4373" y="1"/>
                  </a:lnTo>
                  <a:lnTo>
                    <a:pt x="4480" y="0"/>
                  </a:lnTo>
                  <a:lnTo>
                    <a:pt x="4586" y="1"/>
                  </a:lnTo>
                  <a:lnTo>
                    <a:pt x="4691" y="2"/>
                  </a:lnTo>
                  <a:lnTo>
                    <a:pt x="4797" y="4"/>
                  </a:lnTo>
                  <a:lnTo>
                    <a:pt x="4901" y="7"/>
                  </a:lnTo>
                  <a:lnTo>
                    <a:pt x="5005" y="10"/>
                  </a:lnTo>
                  <a:lnTo>
                    <a:pt x="5109" y="15"/>
                  </a:lnTo>
                  <a:lnTo>
                    <a:pt x="5211" y="20"/>
                  </a:lnTo>
                  <a:lnTo>
                    <a:pt x="5314" y="26"/>
                  </a:lnTo>
                  <a:lnTo>
                    <a:pt x="5415" y="33"/>
                  </a:lnTo>
                  <a:lnTo>
                    <a:pt x="5516" y="40"/>
                  </a:lnTo>
                  <a:lnTo>
                    <a:pt x="5616" y="48"/>
                  </a:lnTo>
                  <a:lnTo>
                    <a:pt x="5716" y="57"/>
                  </a:lnTo>
                  <a:lnTo>
                    <a:pt x="5815" y="67"/>
                  </a:lnTo>
                  <a:lnTo>
                    <a:pt x="5913" y="77"/>
                  </a:lnTo>
                  <a:lnTo>
                    <a:pt x="6010" y="88"/>
                  </a:lnTo>
                  <a:lnTo>
                    <a:pt x="6107" y="100"/>
                  </a:lnTo>
                  <a:lnTo>
                    <a:pt x="6203" y="112"/>
                  </a:lnTo>
                  <a:lnTo>
                    <a:pt x="6298" y="126"/>
                  </a:lnTo>
                  <a:lnTo>
                    <a:pt x="6392" y="139"/>
                  </a:lnTo>
                  <a:lnTo>
                    <a:pt x="6485" y="154"/>
                  </a:lnTo>
                  <a:lnTo>
                    <a:pt x="6577" y="169"/>
                  </a:lnTo>
                  <a:lnTo>
                    <a:pt x="6669" y="185"/>
                  </a:lnTo>
                  <a:lnTo>
                    <a:pt x="6760" y="201"/>
                  </a:lnTo>
                  <a:lnTo>
                    <a:pt x="6849" y="219"/>
                  </a:lnTo>
                  <a:lnTo>
                    <a:pt x="6938" y="236"/>
                  </a:lnTo>
                  <a:lnTo>
                    <a:pt x="7026" y="255"/>
                  </a:lnTo>
                  <a:lnTo>
                    <a:pt x="7113" y="274"/>
                  </a:lnTo>
                  <a:lnTo>
                    <a:pt x="7198" y="293"/>
                  </a:lnTo>
                  <a:lnTo>
                    <a:pt x="7283" y="314"/>
                  </a:lnTo>
                  <a:lnTo>
                    <a:pt x="7367" y="335"/>
                  </a:lnTo>
                  <a:lnTo>
                    <a:pt x="7450" y="356"/>
                  </a:lnTo>
                  <a:lnTo>
                    <a:pt x="7531" y="378"/>
                  </a:lnTo>
                  <a:lnTo>
                    <a:pt x="7612" y="401"/>
                  </a:lnTo>
                  <a:lnTo>
                    <a:pt x="7691" y="424"/>
                  </a:lnTo>
                  <a:lnTo>
                    <a:pt x="7769" y="447"/>
                  </a:lnTo>
                  <a:lnTo>
                    <a:pt x="7846" y="472"/>
                  </a:lnTo>
                  <a:lnTo>
                    <a:pt x="7922" y="497"/>
                  </a:lnTo>
                  <a:lnTo>
                    <a:pt x="7997" y="522"/>
                  </a:lnTo>
                  <a:lnTo>
                    <a:pt x="8070" y="548"/>
                  </a:lnTo>
                  <a:lnTo>
                    <a:pt x="8143" y="574"/>
                  </a:lnTo>
                  <a:lnTo>
                    <a:pt x="8214" y="601"/>
                  </a:lnTo>
                  <a:lnTo>
                    <a:pt x="8283" y="629"/>
                  </a:lnTo>
                  <a:lnTo>
                    <a:pt x="8352" y="657"/>
                  </a:lnTo>
                  <a:lnTo>
                    <a:pt x="8419" y="685"/>
                  </a:lnTo>
                  <a:lnTo>
                    <a:pt x="8485" y="714"/>
                  </a:lnTo>
                  <a:lnTo>
                    <a:pt x="8549" y="743"/>
                  </a:lnTo>
                  <a:lnTo>
                    <a:pt x="8612" y="773"/>
                  </a:lnTo>
                  <a:lnTo>
                    <a:pt x="8674" y="803"/>
                  </a:lnTo>
                  <a:lnTo>
                    <a:pt x="8734" y="834"/>
                  </a:lnTo>
                  <a:lnTo>
                    <a:pt x="8793" y="865"/>
                  </a:lnTo>
                  <a:lnTo>
                    <a:pt x="8851" y="897"/>
                  </a:lnTo>
                  <a:lnTo>
                    <a:pt x="8907" y="929"/>
                  </a:lnTo>
                  <a:lnTo>
                    <a:pt x="8961" y="962"/>
                  </a:lnTo>
                  <a:lnTo>
                    <a:pt x="9014" y="995"/>
                  </a:lnTo>
                  <a:lnTo>
                    <a:pt x="9065" y="1028"/>
                  </a:lnTo>
                  <a:lnTo>
                    <a:pt x="9115" y="1062"/>
                  </a:lnTo>
                  <a:lnTo>
                    <a:pt x="9210" y="1131"/>
                  </a:lnTo>
                  <a:lnTo>
                    <a:pt x="9299" y="1201"/>
                  </a:lnTo>
                  <a:lnTo>
                    <a:pt x="9381" y="1272"/>
                  </a:lnTo>
                  <a:lnTo>
                    <a:pt x="9457" y="1346"/>
                  </a:lnTo>
                  <a:lnTo>
                    <a:pt x="9525" y="1420"/>
                  </a:lnTo>
                  <a:lnTo>
                    <a:pt x="9587" y="1496"/>
                  </a:lnTo>
                  <a:lnTo>
                    <a:pt x="9641" y="1573"/>
                  </a:lnTo>
                  <a:lnTo>
                    <a:pt x="9689" y="1651"/>
                  </a:lnTo>
                  <a:lnTo>
                    <a:pt x="9728" y="1730"/>
                  </a:lnTo>
                  <a:lnTo>
                    <a:pt x="9760" y="1810"/>
                  </a:lnTo>
                  <a:lnTo>
                    <a:pt x="9784" y="1891"/>
                  </a:lnTo>
                  <a:lnTo>
                    <a:pt x="9801" y="1973"/>
                  </a:lnTo>
                  <a:lnTo>
                    <a:pt x="9809" y="2056"/>
                  </a:lnTo>
                  <a:lnTo>
                    <a:pt x="9810" y="2098"/>
                  </a:lnTo>
                  <a:lnTo>
                    <a:pt x="9809" y="2140"/>
                  </a:lnTo>
                  <a:lnTo>
                    <a:pt x="9801" y="2223"/>
                  </a:lnTo>
                  <a:lnTo>
                    <a:pt x="9784" y="2305"/>
                  </a:lnTo>
                  <a:lnTo>
                    <a:pt x="9760" y="2386"/>
                  </a:lnTo>
                  <a:lnTo>
                    <a:pt x="9728" y="2466"/>
                  </a:lnTo>
                  <a:lnTo>
                    <a:pt x="9689" y="2545"/>
                  </a:lnTo>
                  <a:lnTo>
                    <a:pt x="9641" y="2623"/>
                  </a:lnTo>
                  <a:lnTo>
                    <a:pt x="9587" y="2700"/>
                  </a:lnTo>
                  <a:lnTo>
                    <a:pt x="9525" y="2776"/>
                  </a:lnTo>
                  <a:lnTo>
                    <a:pt x="9457" y="2850"/>
                  </a:lnTo>
                  <a:lnTo>
                    <a:pt x="9381" y="2924"/>
                  </a:lnTo>
                  <a:lnTo>
                    <a:pt x="9299" y="2995"/>
                  </a:lnTo>
                  <a:lnTo>
                    <a:pt x="9210" y="3065"/>
                  </a:lnTo>
                  <a:lnTo>
                    <a:pt x="9115" y="3134"/>
                  </a:lnTo>
                  <a:lnTo>
                    <a:pt x="9065" y="3168"/>
                  </a:lnTo>
                  <a:lnTo>
                    <a:pt x="9014" y="3201"/>
                  </a:lnTo>
                  <a:lnTo>
                    <a:pt x="8961" y="3234"/>
                  </a:lnTo>
                  <a:lnTo>
                    <a:pt x="8907" y="3267"/>
                  </a:lnTo>
                  <a:lnTo>
                    <a:pt x="8851" y="3299"/>
                  </a:lnTo>
                  <a:lnTo>
                    <a:pt x="8793" y="3331"/>
                  </a:lnTo>
                  <a:lnTo>
                    <a:pt x="8734" y="3362"/>
                  </a:lnTo>
                  <a:lnTo>
                    <a:pt x="8674" y="3393"/>
                  </a:lnTo>
                  <a:lnTo>
                    <a:pt x="8612" y="3423"/>
                  </a:lnTo>
                  <a:lnTo>
                    <a:pt x="8549" y="3453"/>
                  </a:lnTo>
                  <a:lnTo>
                    <a:pt x="8485" y="3482"/>
                  </a:lnTo>
                  <a:lnTo>
                    <a:pt x="8419" y="3511"/>
                  </a:lnTo>
                  <a:lnTo>
                    <a:pt x="8352" y="3539"/>
                  </a:lnTo>
                  <a:lnTo>
                    <a:pt x="8283" y="3567"/>
                  </a:lnTo>
                  <a:lnTo>
                    <a:pt x="8214" y="3595"/>
                  </a:lnTo>
                  <a:lnTo>
                    <a:pt x="8143" y="3622"/>
                  </a:lnTo>
                  <a:lnTo>
                    <a:pt x="8070" y="3648"/>
                  </a:lnTo>
                  <a:lnTo>
                    <a:pt x="7997" y="3674"/>
                  </a:lnTo>
                  <a:lnTo>
                    <a:pt x="7922" y="3699"/>
                  </a:lnTo>
                  <a:lnTo>
                    <a:pt x="7846" y="3724"/>
                  </a:lnTo>
                  <a:lnTo>
                    <a:pt x="7769" y="3749"/>
                  </a:lnTo>
                  <a:lnTo>
                    <a:pt x="7691" y="3772"/>
                  </a:lnTo>
                  <a:lnTo>
                    <a:pt x="7612" y="3795"/>
                  </a:lnTo>
                  <a:lnTo>
                    <a:pt x="7531" y="3818"/>
                  </a:lnTo>
                  <a:lnTo>
                    <a:pt x="7450" y="3840"/>
                  </a:lnTo>
                  <a:lnTo>
                    <a:pt x="7367" y="3861"/>
                  </a:lnTo>
                  <a:lnTo>
                    <a:pt x="7283" y="3882"/>
                  </a:lnTo>
                  <a:lnTo>
                    <a:pt x="7198" y="3903"/>
                  </a:lnTo>
                  <a:lnTo>
                    <a:pt x="7113" y="3922"/>
                  </a:lnTo>
                  <a:lnTo>
                    <a:pt x="7026" y="3941"/>
                  </a:lnTo>
                  <a:lnTo>
                    <a:pt x="6938" y="3960"/>
                  </a:lnTo>
                  <a:lnTo>
                    <a:pt x="6849" y="3977"/>
                  </a:lnTo>
                  <a:lnTo>
                    <a:pt x="6760" y="3995"/>
                  </a:lnTo>
                  <a:lnTo>
                    <a:pt x="6669" y="4011"/>
                  </a:lnTo>
                  <a:lnTo>
                    <a:pt x="6577" y="4027"/>
                  </a:lnTo>
                  <a:lnTo>
                    <a:pt x="6485" y="4042"/>
                  </a:lnTo>
                  <a:lnTo>
                    <a:pt x="6392" y="4057"/>
                  </a:lnTo>
                  <a:lnTo>
                    <a:pt x="6298" y="4070"/>
                  </a:lnTo>
                  <a:lnTo>
                    <a:pt x="6203" y="4084"/>
                  </a:lnTo>
                  <a:lnTo>
                    <a:pt x="6107" y="4096"/>
                  </a:lnTo>
                  <a:lnTo>
                    <a:pt x="6010" y="4108"/>
                  </a:lnTo>
                  <a:lnTo>
                    <a:pt x="5913" y="4119"/>
                  </a:lnTo>
                  <a:lnTo>
                    <a:pt x="5815" y="4129"/>
                  </a:lnTo>
                  <a:lnTo>
                    <a:pt x="5716" y="4139"/>
                  </a:lnTo>
                  <a:lnTo>
                    <a:pt x="5616" y="4148"/>
                  </a:lnTo>
                  <a:lnTo>
                    <a:pt x="5516" y="4156"/>
                  </a:lnTo>
                  <a:lnTo>
                    <a:pt x="5415" y="4163"/>
                  </a:lnTo>
                  <a:lnTo>
                    <a:pt x="5314" y="4170"/>
                  </a:lnTo>
                  <a:lnTo>
                    <a:pt x="5211" y="4176"/>
                  </a:lnTo>
                  <a:lnTo>
                    <a:pt x="5109" y="4181"/>
                  </a:lnTo>
                  <a:lnTo>
                    <a:pt x="5005" y="4186"/>
                  </a:lnTo>
                  <a:lnTo>
                    <a:pt x="4901" y="4189"/>
                  </a:lnTo>
                  <a:lnTo>
                    <a:pt x="4797" y="4192"/>
                  </a:lnTo>
                  <a:lnTo>
                    <a:pt x="4691" y="4194"/>
                  </a:lnTo>
                  <a:lnTo>
                    <a:pt x="4586" y="4195"/>
                  </a:lnTo>
                  <a:lnTo>
                    <a:pt x="4480" y="4196"/>
                  </a:lnTo>
                  <a:lnTo>
                    <a:pt x="4373" y="4195"/>
                  </a:lnTo>
                  <a:lnTo>
                    <a:pt x="4268" y="4194"/>
                  </a:lnTo>
                  <a:lnTo>
                    <a:pt x="4163" y="4192"/>
                  </a:lnTo>
                  <a:lnTo>
                    <a:pt x="4058" y="4189"/>
                  </a:lnTo>
                  <a:lnTo>
                    <a:pt x="3954" y="4186"/>
                  </a:lnTo>
                  <a:lnTo>
                    <a:pt x="3851" y="4181"/>
                  </a:lnTo>
                  <a:lnTo>
                    <a:pt x="3748" y="4176"/>
                  </a:lnTo>
                  <a:lnTo>
                    <a:pt x="3646" y="4170"/>
                  </a:lnTo>
                  <a:lnTo>
                    <a:pt x="3544" y="4163"/>
                  </a:lnTo>
                  <a:lnTo>
                    <a:pt x="3443" y="4156"/>
                  </a:lnTo>
                  <a:lnTo>
                    <a:pt x="3343" y="4148"/>
                  </a:lnTo>
                  <a:lnTo>
                    <a:pt x="3243" y="4139"/>
                  </a:lnTo>
                  <a:lnTo>
                    <a:pt x="3144" y="4129"/>
                  </a:lnTo>
                  <a:lnTo>
                    <a:pt x="3046" y="4119"/>
                  </a:lnTo>
                  <a:lnTo>
                    <a:pt x="2949" y="4108"/>
                  </a:lnTo>
                  <a:lnTo>
                    <a:pt x="2852" y="4096"/>
                  </a:lnTo>
                  <a:lnTo>
                    <a:pt x="2757" y="4084"/>
                  </a:lnTo>
                  <a:lnTo>
                    <a:pt x="2662" y="4070"/>
                  </a:lnTo>
                  <a:lnTo>
                    <a:pt x="2567" y="4057"/>
                  </a:lnTo>
                  <a:lnTo>
                    <a:pt x="2474" y="4042"/>
                  </a:lnTo>
                  <a:lnTo>
                    <a:pt x="2382" y="4027"/>
                  </a:lnTo>
                  <a:lnTo>
                    <a:pt x="2290" y="4011"/>
                  </a:lnTo>
                  <a:lnTo>
                    <a:pt x="2200" y="3995"/>
                  </a:lnTo>
                  <a:lnTo>
                    <a:pt x="2110" y="3977"/>
                  </a:lnTo>
                  <a:lnTo>
                    <a:pt x="2021" y="3960"/>
                  </a:lnTo>
                  <a:lnTo>
                    <a:pt x="1933" y="3941"/>
                  </a:lnTo>
                  <a:lnTo>
                    <a:pt x="1847" y="3922"/>
                  </a:lnTo>
                  <a:lnTo>
                    <a:pt x="1761" y="3903"/>
                  </a:lnTo>
                  <a:lnTo>
                    <a:pt x="1676" y="3882"/>
                  </a:lnTo>
                  <a:lnTo>
                    <a:pt x="1592" y="3861"/>
                  </a:lnTo>
                  <a:lnTo>
                    <a:pt x="1510" y="3840"/>
                  </a:lnTo>
                  <a:lnTo>
                    <a:pt x="1428" y="3818"/>
                  </a:lnTo>
                  <a:lnTo>
                    <a:pt x="1347" y="3795"/>
                  </a:lnTo>
                  <a:lnTo>
                    <a:pt x="1268" y="3772"/>
                  </a:lnTo>
                  <a:lnTo>
                    <a:pt x="1190" y="3749"/>
                  </a:lnTo>
                  <a:lnTo>
                    <a:pt x="1113" y="3724"/>
                  </a:lnTo>
                  <a:lnTo>
                    <a:pt x="1037" y="3699"/>
                  </a:lnTo>
                  <a:lnTo>
                    <a:pt x="962" y="3674"/>
                  </a:lnTo>
                  <a:lnTo>
                    <a:pt x="889" y="3648"/>
                  </a:lnTo>
                  <a:lnTo>
                    <a:pt x="816" y="3622"/>
                  </a:lnTo>
                  <a:lnTo>
                    <a:pt x="745" y="3595"/>
                  </a:lnTo>
                  <a:lnTo>
                    <a:pt x="676" y="3567"/>
                  </a:lnTo>
                  <a:lnTo>
                    <a:pt x="607" y="3539"/>
                  </a:lnTo>
                  <a:lnTo>
                    <a:pt x="540" y="3511"/>
                  </a:lnTo>
                  <a:lnTo>
                    <a:pt x="474" y="3482"/>
                  </a:lnTo>
                  <a:lnTo>
                    <a:pt x="410" y="3453"/>
                  </a:lnTo>
                  <a:lnTo>
                    <a:pt x="347" y="3423"/>
                  </a:lnTo>
                  <a:lnTo>
                    <a:pt x="285" y="3393"/>
                  </a:lnTo>
                  <a:lnTo>
                    <a:pt x="225" y="3362"/>
                  </a:lnTo>
                  <a:lnTo>
                    <a:pt x="166" y="3331"/>
                  </a:lnTo>
                  <a:lnTo>
                    <a:pt x="109" y="3299"/>
                  </a:lnTo>
                  <a:lnTo>
                    <a:pt x="53" y="3267"/>
                  </a:lnTo>
                  <a:lnTo>
                    <a:pt x="0" y="3235"/>
                  </a:lnTo>
                </a:path>
              </a:pathLst>
            </a:custGeom>
            <a:noFill/>
            <a:ln w="28956">
              <a:solidFill>
                <a:srgbClr val="FAE4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AutoShape 12"/>
            <p:cNvSpPr>
              <a:spLocks/>
            </p:cNvSpPr>
            <p:nvPr/>
          </p:nvSpPr>
          <p:spPr bwMode="auto">
            <a:xfrm>
              <a:off x="5974" y="3905"/>
              <a:ext cx="8731" cy="4761"/>
            </a:xfrm>
            <a:custGeom>
              <a:avLst/>
              <a:gdLst>
                <a:gd name="T0" fmla="+- 0 5865 5670"/>
                <a:gd name="T1" fmla="*/ T0 w 8731"/>
                <a:gd name="T2" fmla="+- 0 4013 3340"/>
                <a:gd name="T3" fmla="*/ 4013 h 4761"/>
                <a:gd name="T4" fmla="+- 0 5980 5670"/>
                <a:gd name="T5" fmla="*/ T4 w 8731"/>
                <a:gd name="T6" fmla="+- 0 3871 3340"/>
                <a:gd name="T7" fmla="*/ 3871 h 4761"/>
                <a:gd name="T8" fmla="+- 0 6120 5670"/>
                <a:gd name="T9" fmla="*/ T8 w 8731"/>
                <a:gd name="T10" fmla="+- 0 3746 3340"/>
                <a:gd name="T11" fmla="*/ 3746 h 4761"/>
                <a:gd name="T12" fmla="+- 0 6282 5670"/>
                <a:gd name="T13" fmla="*/ T12 w 8731"/>
                <a:gd name="T14" fmla="+- 0 3638 3340"/>
                <a:gd name="T15" fmla="*/ 3638 h 4761"/>
                <a:gd name="T16" fmla="+- 0 6466 5670"/>
                <a:gd name="T17" fmla="*/ T16 w 8731"/>
                <a:gd name="T18" fmla="+- 0 3547 3340"/>
                <a:gd name="T19" fmla="*/ 3547 h 4761"/>
                <a:gd name="T20" fmla="+- 0 6670 5670"/>
                <a:gd name="T21" fmla="*/ T20 w 8731"/>
                <a:gd name="T22" fmla="+- 0 3472 3340"/>
                <a:gd name="T23" fmla="*/ 3472 h 4761"/>
                <a:gd name="T24" fmla="+- 0 6893 5670"/>
                <a:gd name="T25" fmla="*/ T24 w 8731"/>
                <a:gd name="T26" fmla="+- 0 3414 3340"/>
                <a:gd name="T27" fmla="*/ 3414 h 4761"/>
                <a:gd name="T28" fmla="+- 0 7134 5670"/>
                <a:gd name="T29" fmla="*/ T28 w 8731"/>
                <a:gd name="T30" fmla="+- 0 3373 3340"/>
                <a:gd name="T31" fmla="*/ 3373 h 4761"/>
                <a:gd name="T32" fmla="+- 0 7392 5670"/>
                <a:gd name="T33" fmla="*/ T32 w 8731"/>
                <a:gd name="T34" fmla="+- 0 3348 3340"/>
                <a:gd name="T35" fmla="*/ 3348 h 4761"/>
                <a:gd name="T36" fmla="+- 0 7665 5670"/>
                <a:gd name="T37" fmla="*/ T36 w 8731"/>
                <a:gd name="T38" fmla="+- 0 3340 3340"/>
                <a:gd name="T39" fmla="*/ 3340 h 4761"/>
                <a:gd name="T40" fmla="+- 0 7953 5670"/>
                <a:gd name="T41" fmla="*/ T40 w 8731"/>
                <a:gd name="T42" fmla="+- 0 3348 3340"/>
                <a:gd name="T43" fmla="*/ 3348 h 4761"/>
                <a:gd name="T44" fmla="+- 0 8254 5670"/>
                <a:gd name="T45" fmla="*/ T44 w 8731"/>
                <a:gd name="T46" fmla="+- 0 3372 3340"/>
                <a:gd name="T47" fmla="*/ 3372 h 4761"/>
                <a:gd name="T48" fmla="+- 0 8566 5670"/>
                <a:gd name="T49" fmla="*/ T48 w 8731"/>
                <a:gd name="T50" fmla="+- 0 3412 3340"/>
                <a:gd name="T51" fmla="*/ 3412 h 4761"/>
                <a:gd name="T52" fmla="+- 0 8889 5670"/>
                <a:gd name="T53" fmla="*/ T52 w 8731"/>
                <a:gd name="T54" fmla="+- 0 3469 3340"/>
                <a:gd name="T55" fmla="*/ 3469 h 4761"/>
                <a:gd name="T56" fmla="+- 0 9222 5670"/>
                <a:gd name="T57" fmla="*/ T56 w 8731"/>
                <a:gd name="T58" fmla="+- 0 3542 3340"/>
                <a:gd name="T59" fmla="*/ 3542 h 4761"/>
                <a:gd name="T60" fmla="+- 0 9563 5670"/>
                <a:gd name="T61" fmla="*/ T60 w 8731"/>
                <a:gd name="T62" fmla="+- 0 3631 3340"/>
                <a:gd name="T63" fmla="*/ 3631 h 4761"/>
                <a:gd name="T64" fmla="+- 0 9911 5670"/>
                <a:gd name="T65" fmla="*/ T64 w 8731"/>
                <a:gd name="T66" fmla="+- 0 3736 3340"/>
                <a:gd name="T67" fmla="*/ 3736 h 4761"/>
                <a:gd name="T68" fmla="+- 0 10265 5670"/>
                <a:gd name="T69" fmla="*/ T68 w 8731"/>
                <a:gd name="T70" fmla="+- 0 3857 3340"/>
                <a:gd name="T71" fmla="*/ 3857 h 4761"/>
                <a:gd name="T72" fmla="+- 0 10623 5670"/>
                <a:gd name="T73" fmla="*/ T72 w 8731"/>
                <a:gd name="T74" fmla="+- 0 3994 3340"/>
                <a:gd name="T75" fmla="*/ 3994 h 4761"/>
                <a:gd name="T76" fmla="+- 0 10985 5670"/>
                <a:gd name="T77" fmla="*/ T76 w 8731"/>
                <a:gd name="T78" fmla="+- 0 4146 3340"/>
                <a:gd name="T79" fmla="*/ 4146 h 4761"/>
                <a:gd name="T80" fmla="+- 0 11349 5670"/>
                <a:gd name="T81" fmla="*/ T80 w 8731"/>
                <a:gd name="T82" fmla="+- 0 4314 3340"/>
                <a:gd name="T83" fmla="*/ 4314 h 4761"/>
                <a:gd name="T84" fmla="+- 0 11714 5670"/>
                <a:gd name="T85" fmla="*/ T84 w 8731"/>
                <a:gd name="T86" fmla="+- 0 4498 3340"/>
                <a:gd name="T87" fmla="*/ 4498 h 4761"/>
                <a:gd name="T88" fmla="+- 0 12070 5670"/>
                <a:gd name="T89" fmla="*/ T88 w 8731"/>
                <a:gd name="T90" fmla="+- 0 4693 3340"/>
                <a:gd name="T91" fmla="*/ 4693 h 4761"/>
                <a:gd name="T92" fmla="+- 0 12411 5670"/>
                <a:gd name="T93" fmla="*/ T92 w 8731"/>
                <a:gd name="T94" fmla="+- 0 4895 3340"/>
                <a:gd name="T95" fmla="*/ 4895 h 4761"/>
                <a:gd name="T96" fmla="+- 0 12739 5670"/>
                <a:gd name="T97" fmla="*/ T96 w 8731"/>
                <a:gd name="T98" fmla="+- 0 5104 3340"/>
                <a:gd name="T99" fmla="*/ 5104 h 4761"/>
                <a:gd name="T100" fmla="+- 0 13051 5670"/>
                <a:gd name="T101" fmla="*/ T100 w 8731"/>
                <a:gd name="T102" fmla="+- 0 5319 3340"/>
                <a:gd name="T103" fmla="*/ 5319 h 4761"/>
                <a:gd name="T104" fmla="+- 0 13347 5670"/>
                <a:gd name="T105" fmla="*/ T104 w 8731"/>
                <a:gd name="T106" fmla="+- 0 5538 3340"/>
                <a:gd name="T107" fmla="*/ 5538 h 4761"/>
                <a:gd name="T108" fmla="+- 0 13626 5670"/>
                <a:gd name="T109" fmla="*/ T108 w 8731"/>
                <a:gd name="T110" fmla="+- 0 5762 3340"/>
                <a:gd name="T111" fmla="*/ 5762 h 4761"/>
                <a:gd name="T112" fmla="+- 0 13888 5670"/>
                <a:gd name="T113" fmla="*/ T112 w 8731"/>
                <a:gd name="T114" fmla="+- 0 5989 3340"/>
                <a:gd name="T115" fmla="*/ 5989 h 4761"/>
                <a:gd name="T116" fmla="+- 0 14131 5670"/>
                <a:gd name="T117" fmla="*/ T116 w 8731"/>
                <a:gd name="T118" fmla="+- 0 6219 3340"/>
                <a:gd name="T119" fmla="*/ 6219 h 4761"/>
                <a:gd name="T120" fmla="+- 0 14356 5670"/>
                <a:gd name="T121" fmla="*/ T120 w 8731"/>
                <a:gd name="T122" fmla="+- 0 6449 3340"/>
                <a:gd name="T123" fmla="*/ 6449 h 4761"/>
                <a:gd name="T124" fmla="+- 0 8329 5670"/>
                <a:gd name="T125" fmla="*/ T124 w 8731"/>
                <a:gd name="T126" fmla="+- 0 8034 3340"/>
                <a:gd name="T127" fmla="*/ 8034 h 4761"/>
                <a:gd name="T128" fmla="+- 0 8017 5670"/>
                <a:gd name="T129" fmla="*/ T128 w 8731"/>
                <a:gd name="T130" fmla="+- 0 7819 3340"/>
                <a:gd name="T131" fmla="*/ 7819 h 4761"/>
                <a:gd name="T132" fmla="+- 0 7721 5670"/>
                <a:gd name="T133" fmla="*/ T132 w 8731"/>
                <a:gd name="T134" fmla="+- 0 7599 3340"/>
                <a:gd name="T135" fmla="*/ 7599 h 4761"/>
                <a:gd name="T136" fmla="+- 0 7442 5670"/>
                <a:gd name="T137" fmla="*/ T136 w 8731"/>
                <a:gd name="T138" fmla="+- 0 7375 3340"/>
                <a:gd name="T139" fmla="*/ 7375 h 4761"/>
                <a:gd name="T140" fmla="+- 0 7180 5670"/>
                <a:gd name="T141" fmla="*/ T140 w 8731"/>
                <a:gd name="T142" fmla="+- 0 7148 3340"/>
                <a:gd name="T143" fmla="*/ 7148 h 4761"/>
                <a:gd name="T144" fmla="+- 0 6937 5670"/>
                <a:gd name="T145" fmla="*/ T144 w 8731"/>
                <a:gd name="T146" fmla="+- 0 6919 3340"/>
                <a:gd name="T147" fmla="*/ 6919 h 4761"/>
                <a:gd name="T148" fmla="+- 0 6712 5670"/>
                <a:gd name="T149" fmla="*/ T148 w 8731"/>
                <a:gd name="T150" fmla="+- 0 6688 3340"/>
                <a:gd name="T151" fmla="*/ 6688 h 4761"/>
                <a:gd name="T152" fmla="+- 0 6507 5670"/>
                <a:gd name="T153" fmla="*/ T152 w 8731"/>
                <a:gd name="T154" fmla="+- 0 6457 3340"/>
                <a:gd name="T155" fmla="*/ 6457 h 4761"/>
                <a:gd name="T156" fmla="+- 0 6323 5670"/>
                <a:gd name="T157" fmla="*/ T156 w 8731"/>
                <a:gd name="T158" fmla="+- 0 6227 3340"/>
                <a:gd name="T159" fmla="*/ 6227 h 4761"/>
                <a:gd name="T160" fmla="+- 0 6160 5670"/>
                <a:gd name="T161" fmla="*/ T160 w 8731"/>
                <a:gd name="T162" fmla="+- 0 5999 3340"/>
                <a:gd name="T163" fmla="*/ 5999 h 4761"/>
                <a:gd name="T164" fmla="+- 0 6019 5670"/>
                <a:gd name="T165" fmla="*/ T164 w 8731"/>
                <a:gd name="T166" fmla="+- 0 5773 3340"/>
                <a:gd name="T167" fmla="*/ 5773 h 4761"/>
                <a:gd name="T168" fmla="+- 0 5901 5670"/>
                <a:gd name="T169" fmla="*/ T168 w 8731"/>
                <a:gd name="T170" fmla="+- 0 5551 3340"/>
                <a:gd name="T171" fmla="*/ 5551 h 4761"/>
                <a:gd name="T172" fmla="+- 0 5806 5670"/>
                <a:gd name="T173" fmla="*/ T172 w 8731"/>
                <a:gd name="T174" fmla="+- 0 5333 3340"/>
                <a:gd name="T175" fmla="*/ 5333 h 4761"/>
                <a:gd name="T176" fmla="+- 0 5735 5670"/>
                <a:gd name="T177" fmla="*/ T176 w 8731"/>
                <a:gd name="T178" fmla="+- 0 5121 3340"/>
                <a:gd name="T179" fmla="*/ 5121 h 4761"/>
                <a:gd name="T180" fmla="+- 0 5690 5670"/>
                <a:gd name="T181" fmla="*/ T180 w 8731"/>
                <a:gd name="T182" fmla="+- 0 4914 3340"/>
                <a:gd name="T183" fmla="*/ 4914 h 4761"/>
                <a:gd name="T184" fmla="+- 0 5671 5670"/>
                <a:gd name="T185" fmla="*/ T184 w 8731"/>
                <a:gd name="T186" fmla="+- 0 4716 3340"/>
                <a:gd name="T187" fmla="*/ 4716 h 4761"/>
                <a:gd name="T188" fmla="+- 0 5678 5670"/>
                <a:gd name="T189" fmla="*/ T188 w 8731"/>
                <a:gd name="T190" fmla="+- 0 4525 3340"/>
                <a:gd name="T191" fmla="*/ 4525 h 4761"/>
                <a:gd name="T192" fmla="+- 0 5712 5670"/>
                <a:gd name="T193" fmla="*/ T192 w 8731"/>
                <a:gd name="T194" fmla="+- 0 4343 3340"/>
                <a:gd name="T195" fmla="*/ 4343 h 4761"/>
                <a:gd name="T196" fmla="+- 0 5774 5670"/>
                <a:gd name="T197" fmla="*/ T196 w 8731"/>
                <a:gd name="T198" fmla="+- 0 4172 3340"/>
                <a:gd name="T199" fmla="*/ 4172 h 47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8731" h="4761">
                  <a:moveTo>
                    <a:pt x="124" y="791"/>
                  </a:moveTo>
                  <a:lnTo>
                    <a:pt x="146" y="751"/>
                  </a:lnTo>
                  <a:lnTo>
                    <a:pt x="170" y="712"/>
                  </a:lnTo>
                  <a:lnTo>
                    <a:pt x="195" y="673"/>
                  </a:lnTo>
                  <a:lnTo>
                    <a:pt x="221" y="636"/>
                  </a:lnTo>
                  <a:lnTo>
                    <a:pt x="249" y="600"/>
                  </a:lnTo>
                  <a:lnTo>
                    <a:pt x="279" y="565"/>
                  </a:lnTo>
                  <a:lnTo>
                    <a:pt x="310" y="531"/>
                  </a:lnTo>
                  <a:lnTo>
                    <a:pt x="343" y="499"/>
                  </a:lnTo>
                  <a:lnTo>
                    <a:pt x="377" y="467"/>
                  </a:lnTo>
                  <a:lnTo>
                    <a:pt x="413" y="436"/>
                  </a:lnTo>
                  <a:lnTo>
                    <a:pt x="450" y="406"/>
                  </a:lnTo>
                  <a:lnTo>
                    <a:pt x="488" y="378"/>
                  </a:lnTo>
                  <a:lnTo>
                    <a:pt x="528" y="350"/>
                  </a:lnTo>
                  <a:lnTo>
                    <a:pt x="569" y="324"/>
                  </a:lnTo>
                  <a:lnTo>
                    <a:pt x="612" y="298"/>
                  </a:lnTo>
                  <a:lnTo>
                    <a:pt x="656" y="274"/>
                  </a:lnTo>
                  <a:lnTo>
                    <a:pt x="701" y="250"/>
                  </a:lnTo>
                  <a:lnTo>
                    <a:pt x="748" y="228"/>
                  </a:lnTo>
                  <a:lnTo>
                    <a:pt x="796" y="207"/>
                  </a:lnTo>
                  <a:lnTo>
                    <a:pt x="845" y="187"/>
                  </a:lnTo>
                  <a:lnTo>
                    <a:pt x="895" y="167"/>
                  </a:lnTo>
                  <a:lnTo>
                    <a:pt x="947" y="149"/>
                  </a:lnTo>
                  <a:lnTo>
                    <a:pt x="1000" y="132"/>
                  </a:lnTo>
                  <a:lnTo>
                    <a:pt x="1054" y="116"/>
                  </a:lnTo>
                  <a:lnTo>
                    <a:pt x="1109" y="101"/>
                  </a:lnTo>
                  <a:lnTo>
                    <a:pt x="1165" y="87"/>
                  </a:lnTo>
                  <a:lnTo>
                    <a:pt x="1223" y="74"/>
                  </a:lnTo>
                  <a:lnTo>
                    <a:pt x="1282" y="62"/>
                  </a:lnTo>
                  <a:lnTo>
                    <a:pt x="1341" y="51"/>
                  </a:lnTo>
                  <a:lnTo>
                    <a:pt x="1402" y="42"/>
                  </a:lnTo>
                  <a:lnTo>
                    <a:pt x="1464" y="33"/>
                  </a:lnTo>
                  <a:lnTo>
                    <a:pt x="1527" y="25"/>
                  </a:lnTo>
                  <a:lnTo>
                    <a:pt x="1591" y="18"/>
                  </a:lnTo>
                  <a:lnTo>
                    <a:pt x="1656" y="13"/>
                  </a:lnTo>
                  <a:lnTo>
                    <a:pt x="1722" y="8"/>
                  </a:lnTo>
                  <a:lnTo>
                    <a:pt x="1789" y="4"/>
                  </a:lnTo>
                  <a:lnTo>
                    <a:pt x="1857" y="2"/>
                  </a:lnTo>
                  <a:lnTo>
                    <a:pt x="1925" y="0"/>
                  </a:lnTo>
                  <a:lnTo>
                    <a:pt x="1995" y="0"/>
                  </a:lnTo>
                  <a:lnTo>
                    <a:pt x="2066" y="0"/>
                  </a:lnTo>
                  <a:lnTo>
                    <a:pt x="2137" y="1"/>
                  </a:lnTo>
                  <a:lnTo>
                    <a:pt x="2210" y="4"/>
                  </a:lnTo>
                  <a:lnTo>
                    <a:pt x="2283" y="8"/>
                  </a:lnTo>
                  <a:lnTo>
                    <a:pt x="2357" y="12"/>
                  </a:lnTo>
                  <a:lnTo>
                    <a:pt x="2432" y="18"/>
                  </a:lnTo>
                  <a:lnTo>
                    <a:pt x="2507" y="24"/>
                  </a:lnTo>
                  <a:lnTo>
                    <a:pt x="2584" y="32"/>
                  </a:lnTo>
                  <a:lnTo>
                    <a:pt x="2661" y="40"/>
                  </a:lnTo>
                  <a:lnTo>
                    <a:pt x="2738" y="50"/>
                  </a:lnTo>
                  <a:lnTo>
                    <a:pt x="2817" y="61"/>
                  </a:lnTo>
                  <a:lnTo>
                    <a:pt x="2896" y="72"/>
                  </a:lnTo>
                  <a:lnTo>
                    <a:pt x="2976" y="85"/>
                  </a:lnTo>
                  <a:lnTo>
                    <a:pt x="3056" y="99"/>
                  </a:lnTo>
                  <a:lnTo>
                    <a:pt x="3138" y="113"/>
                  </a:lnTo>
                  <a:lnTo>
                    <a:pt x="3219" y="129"/>
                  </a:lnTo>
                  <a:lnTo>
                    <a:pt x="3302" y="146"/>
                  </a:lnTo>
                  <a:lnTo>
                    <a:pt x="3385" y="164"/>
                  </a:lnTo>
                  <a:lnTo>
                    <a:pt x="3468" y="182"/>
                  </a:lnTo>
                  <a:lnTo>
                    <a:pt x="3552" y="202"/>
                  </a:lnTo>
                  <a:lnTo>
                    <a:pt x="3637" y="223"/>
                  </a:lnTo>
                  <a:lnTo>
                    <a:pt x="3722" y="245"/>
                  </a:lnTo>
                  <a:lnTo>
                    <a:pt x="3807" y="267"/>
                  </a:lnTo>
                  <a:lnTo>
                    <a:pt x="3893" y="291"/>
                  </a:lnTo>
                  <a:lnTo>
                    <a:pt x="3979" y="316"/>
                  </a:lnTo>
                  <a:lnTo>
                    <a:pt x="4066" y="342"/>
                  </a:lnTo>
                  <a:lnTo>
                    <a:pt x="4153" y="368"/>
                  </a:lnTo>
                  <a:lnTo>
                    <a:pt x="4241" y="396"/>
                  </a:lnTo>
                  <a:lnTo>
                    <a:pt x="4329" y="425"/>
                  </a:lnTo>
                  <a:lnTo>
                    <a:pt x="4417" y="454"/>
                  </a:lnTo>
                  <a:lnTo>
                    <a:pt x="4506" y="485"/>
                  </a:lnTo>
                  <a:lnTo>
                    <a:pt x="4595" y="517"/>
                  </a:lnTo>
                  <a:lnTo>
                    <a:pt x="4684" y="550"/>
                  </a:lnTo>
                  <a:lnTo>
                    <a:pt x="4774" y="583"/>
                  </a:lnTo>
                  <a:lnTo>
                    <a:pt x="4863" y="618"/>
                  </a:lnTo>
                  <a:lnTo>
                    <a:pt x="4953" y="654"/>
                  </a:lnTo>
                  <a:lnTo>
                    <a:pt x="5044" y="690"/>
                  </a:lnTo>
                  <a:lnTo>
                    <a:pt x="5134" y="728"/>
                  </a:lnTo>
                  <a:lnTo>
                    <a:pt x="5225" y="767"/>
                  </a:lnTo>
                  <a:lnTo>
                    <a:pt x="5315" y="806"/>
                  </a:lnTo>
                  <a:lnTo>
                    <a:pt x="5406" y="847"/>
                  </a:lnTo>
                  <a:lnTo>
                    <a:pt x="5497" y="888"/>
                  </a:lnTo>
                  <a:lnTo>
                    <a:pt x="5588" y="931"/>
                  </a:lnTo>
                  <a:lnTo>
                    <a:pt x="5679" y="974"/>
                  </a:lnTo>
                  <a:lnTo>
                    <a:pt x="5771" y="1019"/>
                  </a:lnTo>
                  <a:lnTo>
                    <a:pt x="5862" y="1065"/>
                  </a:lnTo>
                  <a:lnTo>
                    <a:pt x="5953" y="1111"/>
                  </a:lnTo>
                  <a:lnTo>
                    <a:pt x="6044" y="1158"/>
                  </a:lnTo>
                  <a:lnTo>
                    <a:pt x="6134" y="1206"/>
                  </a:lnTo>
                  <a:lnTo>
                    <a:pt x="6223" y="1254"/>
                  </a:lnTo>
                  <a:lnTo>
                    <a:pt x="6312" y="1303"/>
                  </a:lnTo>
                  <a:lnTo>
                    <a:pt x="6400" y="1353"/>
                  </a:lnTo>
                  <a:lnTo>
                    <a:pt x="6486" y="1402"/>
                  </a:lnTo>
                  <a:lnTo>
                    <a:pt x="6572" y="1453"/>
                  </a:lnTo>
                  <a:lnTo>
                    <a:pt x="6657" y="1503"/>
                  </a:lnTo>
                  <a:lnTo>
                    <a:pt x="6741" y="1555"/>
                  </a:lnTo>
                  <a:lnTo>
                    <a:pt x="6824" y="1606"/>
                  </a:lnTo>
                  <a:lnTo>
                    <a:pt x="6907" y="1658"/>
                  </a:lnTo>
                  <a:lnTo>
                    <a:pt x="6988" y="1711"/>
                  </a:lnTo>
                  <a:lnTo>
                    <a:pt x="7069" y="1764"/>
                  </a:lnTo>
                  <a:lnTo>
                    <a:pt x="7148" y="1817"/>
                  </a:lnTo>
                  <a:lnTo>
                    <a:pt x="7226" y="1870"/>
                  </a:lnTo>
                  <a:lnTo>
                    <a:pt x="7304" y="1924"/>
                  </a:lnTo>
                  <a:lnTo>
                    <a:pt x="7381" y="1979"/>
                  </a:lnTo>
                  <a:lnTo>
                    <a:pt x="7456" y="2033"/>
                  </a:lnTo>
                  <a:lnTo>
                    <a:pt x="7531" y="2088"/>
                  </a:lnTo>
                  <a:lnTo>
                    <a:pt x="7604" y="2143"/>
                  </a:lnTo>
                  <a:lnTo>
                    <a:pt x="7677" y="2198"/>
                  </a:lnTo>
                  <a:lnTo>
                    <a:pt x="7748" y="2254"/>
                  </a:lnTo>
                  <a:lnTo>
                    <a:pt x="7818" y="2310"/>
                  </a:lnTo>
                  <a:lnTo>
                    <a:pt x="7888" y="2366"/>
                  </a:lnTo>
                  <a:lnTo>
                    <a:pt x="7956" y="2422"/>
                  </a:lnTo>
                  <a:lnTo>
                    <a:pt x="8023" y="2479"/>
                  </a:lnTo>
                  <a:lnTo>
                    <a:pt x="8089" y="2536"/>
                  </a:lnTo>
                  <a:lnTo>
                    <a:pt x="8154" y="2592"/>
                  </a:lnTo>
                  <a:lnTo>
                    <a:pt x="8218" y="2649"/>
                  </a:lnTo>
                  <a:lnTo>
                    <a:pt x="8280" y="2707"/>
                  </a:lnTo>
                  <a:lnTo>
                    <a:pt x="8342" y="2764"/>
                  </a:lnTo>
                  <a:lnTo>
                    <a:pt x="8402" y="2821"/>
                  </a:lnTo>
                  <a:lnTo>
                    <a:pt x="8461" y="2879"/>
                  </a:lnTo>
                  <a:lnTo>
                    <a:pt x="8519" y="2936"/>
                  </a:lnTo>
                  <a:lnTo>
                    <a:pt x="8576" y="2994"/>
                  </a:lnTo>
                  <a:lnTo>
                    <a:pt x="8632" y="3051"/>
                  </a:lnTo>
                  <a:lnTo>
                    <a:pt x="8686" y="3109"/>
                  </a:lnTo>
                  <a:lnTo>
                    <a:pt x="8730" y="3157"/>
                  </a:lnTo>
                  <a:moveTo>
                    <a:pt x="2761" y="4760"/>
                  </a:moveTo>
                  <a:lnTo>
                    <a:pt x="2740" y="4746"/>
                  </a:lnTo>
                  <a:lnTo>
                    <a:pt x="2659" y="4694"/>
                  </a:lnTo>
                  <a:lnTo>
                    <a:pt x="2580" y="4640"/>
                  </a:lnTo>
                  <a:lnTo>
                    <a:pt x="2502" y="4587"/>
                  </a:lnTo>
                  <a:lnTo>
                    <a:pt x="2424" y="4533"/>
                  </a:lnTo>
                  <a:lnTo>
                    <a:pt x="2347" y="4479"/>
                  </a:lnTo>
                  <a:lnTo>
                    <a:pt x="2272" y="4424"/>
                  </a:lnTo>
                  <a:lnTo>
                    <a:pt x="2197" y="4369"/>
                  </a:lnTo>
                  <a:lnTo>
                    <a:pt x="2124" y="4314"/>
                  </a:lnTo>
                  <a:lnTo>
                    <a:pt x="2051" y="4259"/>
                  </a:lnTo>
                  <a:lnTo>
                    <a:pt x="1980" y="4203"/>
                  </a:lnTo>
                  <a:lnTo>
                    <a:pt x="1910" y="4147"/>
                  </a:lnTo>
                  <a:lnTo>
                    <a:pt x="1840" y="4091"/>
                  </a:lnTo>
                  <a:lnTo>
                    <a:pt x="1772" y="4035"/>
                  </a:lnTo>
                  <a:lnTo>
                    <a:pt x="1705" y="3978"/>
                  </a:lnTo>
                  <a:lnTo>
                    <a:pt x="1639" y="3922"/>
                  </a:lnTo>
                  <a:lnTo>
                    <a:pt x="1574" y="3865"/>
                  </a:lnTo>
                  <a:lnTo>
                    <a:pt x="1510" y="3808"/>
                  </a:lnTo>
                  <a:lnTo>
                    <a:pt x="1448" y="3751"/>
                  </a:lnTo>
                  <a:lnTo>
                    <a:pt x="1386" y="3693"/>
                  </a:lnTo>
                  <a:lnTo>
                    <a:pt x="1326" y="3636"/>
                  </a:lnTo>
                  <a:lnTo>
                    <a:pt x="1267" y="3579"/>
                  </a:lnTo>
                  <a:lnTo>
                    <a:pt x="1209" y="3521"/>
                  </a:lnTo>
                  <a:lnTo>
                    <a:pt x="1152" y="3463"/>
                  </a:lnTo>
                  <a:lnTo>
                    <a:pt x="1096" y="3406"/>
                  </a:lnTo>
                  <a:lnTo>
                    <a:pt x="1042" y="3348"/>
                  </a:lnTo>
                  <a:lnTo>
                    <a:pt x="989" y="3290"/>
                  </a:lnTo>
                  <a:lnTo>
                    <a:pt x="937" y="3233"/>
                  </a:lnTo>
                  <a:lnTo>
                    <a:pt x="886" y="3175"/>
                  </a:lnTo>
                  <a:lnTo>
                    <a:pt x="837" y="3117"/>
                  </a:lnTo>
                  <a:lnTo>
                    <a:pt x="789" y="3060"/>
                  </a:lnTo>
                  <a:lnTo>
                    <a:pt x="742" y="3002"/>
                  </a:lnTo>
                  <a:lnTo>
                    <a:pt x="697" y="2945"/>
                  </a:lnTo>
                  <a:lnTo>
                    <a:pt x="653" y="2887"/>
                  </a:lnTo>
                  <a:lnTo>
                    <a:pt x="610" y="2830"/>
                  </a:lnTo>
                  <a:lnTo>
                    <a:pt x="569" y="2773"/>
                  </a:lnTo>
                  <a:lnTo>
                    <a:pt x="529" y="2716"/>
                  </a:lnTo>
                  <a:lnTo>
                    <a:pt x="490" y="2659"/>
                  </a:lnTo>
                  <a:lnTo>
                    <a:pt x="452" y="2602"/>
                  </a:lnTo>
                  <a:lnTo>
                    <a:pt x="416" y="2546"/>
                  </a:lnTo>
                  <a:lnTo>
                    <a:pt x="382" y="2489"/>
                  </a:lnTo>
                  <a:lnTo>
                    <a:pt x="349" y="2433"/>
                  </a:lnTo>
                  <a:lnTo>
                    <a:pt x="317" y="2377"/>
                  </a:lnTo>
                  <a:lnTo>
                    <a:pt x="287" y="2322"/>
                  </a:lnTo>
                  <a:lnTo>
                    <a:pt x="258" y="2266"/>
                  </a:lnTo>
                  <a:lnTo>
                    <a:pt x="231" y="2211"/>
                  </a:lnTo>
                  <a:lnTo>
                    <a:pt x="205" y="2156"/>
                  </a:lnTo>
                  <a:lnTo>
                    <a:pt x="180" y="2101"/>
                  </a:lnTo>
                  <a:lnTo>
                    <a:pt x="157" y="2047"/>
                  </a:lnTo>
                  <a:lnTo>
                    <a:pt x="136" y="1993"/>
                  </a:lnTo>
                  <a:lnTo>
                    <a:pt x="116" y="1939"/>
                  </a:lnTo>
                  <a:lnTo>
                    <a:pt x="98" y="1886"/>
                  </a:lnTo>
                  <a:lnTo>
                    <a:pt x="81" y="1833"/>
                  </a:lnTo>
                  <a:lnTo>
                    <a:pt x="65" y="1781"/>
                  </a:lnTo>
                  <a:lnTo>
                    <a:pt x="52" y="1728"/>
                  </a:lnTo>
                  <a:lnTo>
                    <a:pt x="40" y="1677"/>
                  </a:lnTo>
                  <a:lnTo>
                    <a:pt x="29" y="1625"/>
                  </a:lnTo>
                  <a:lnTo>
                    <a:pt x="20" y="1574"/>
                  </a:lnTo>
                  <a:lnTo>
                    <a:pt x="13" y="1524"/>
                  </a:lnTo>
                  <a:lnTo>
                    <a:pt x="7" y="1474"/>
                  </a:lnTo>
                  <a:lnTo>
                    <a:pt x="3" y="1425"/>
                  </a:lnTo>
                  <a:lnTo>
                    <a:pt x="1" y="1376"/>
                  </a:lnTo>
                  <a:lnTo>
                    <a:pt x="0" y="1327"/>
                  </a:lnTo>
                  <a:lnTo>
                    <a:pt x="1" y="1279"/>
                  </a:lnTo>
                  <a:lnTo>
                    <a:pt x="3" y="1232"/>
                  </a:lnTo>
                  <a:lnTo>
                    <a:pt x="8" y="1185"/>
                  </a:lnTo>
                  <a:lnTo>
                    <a:pt x="14" y="1139"/>
                  </a:lnTo>
                  <a:lnTo>
                    <a:pt x="21" y="1093"/>
                  </a:lnTo>
                  <a:lnTo>
                    <a:pt x="31" y="1048"/>
                  </a:lnTo>
                  <a:lnTo>
                    <a:pt x="42" y="1003"/>
                  </a:lnTo>
                  <a:lnTo>
                    <a:pt x="55" y="960"/>
                  </a:lnTo>
                  <a:lnTo>
                    <a:pt x="70" y="916"/>
                  </a:lnTo>
                  <a:lnTo>
                    <a:pt x="86" y="874"/>
                  </a:lnTo>
                  <a:lnTo>
                    <a:pt x="104" y="832"/>
                  </a:lnTo>
                  <a:lnTo>
                    <a:pt x="124" y="791"/>
                  </a:lnTo>
                </a:path>
              </a:pathLst>
            </a:custGeom>
            <a:noFill/>
            <a:ln w="28575">
              <a:solidFill>
                <a:srgbClr val="FAE4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6" y="4277"/>
              <a:ext cx="5162" cy="4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9"/>
              <a:ext cx="13323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4604" y="21689"/>
            <a:ext cx="1138768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b="1" dirty="0" smtClean="0">
                <a:latin typeface="Georgia" panose="02040502050405020303" pitchFamily="18" charset="0"/>
              </a:rPr>
              <a:t>Цель исследования инновационной площадки:</a:t>
            </a:r>
          </a:p>
          <a:p>
            <a:endParaRPr lang="ru-RU" sz="2000" b="1" dirty="0" smtClean="0">
              <a:latin typeface="Georgia" panose="02040502050405020303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Определить </a:t>
            </a:r>
            <a:r>
              <a:rPr lang="ru-RU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новые ориентиры физического воспитания воспитанников в дошкольной образовательной организации и семье для формирования ФИЗИЧЕСКОЙ КУЛЬТУРЫ детей</a:t>
            </a: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ru-RU" sz="2000" b="1" dirty="0" smtClean="0">
              <a:latin typeface="Georgia" panose="02040502050405020303" pitchFamily="18" charset="0"/>
            </a:endParaRPr>
          </a:p>
          <a:p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57972" y="3602038"/>
            <a:ext cx="2484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ОБУЧЕНИЕ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1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3367" cy="5016185"/>
            <a:chOff x="0" y="199"/>
            <a:chExt cx="14400" cy="7901"/>
          </a:xfrm>
        </p:grpSpPr>
        <p:sp>
          <p:nvSpPr>
            <p:cNvPr id="5" name="AutoShape 3"/>
            <p:cNvSpPr>
              <a:spLocks/>
            </p:cNvSpPr>
            <p:nvPr/>
          </p:nvSpPr>
          <p:spPr bwMode="auto">
            <a:xfrm>
              <a:off x="5132" y="791"/>
              <a:ext cx="9268" cy="6177"/>
            </a:xfrm>
            <a:custGeom>
              <a:avLst/>
              <a:gdLst>
                <a:gd name="T0" fmla="+- 0 5170 5133"/>
                <a:gd name="T1" fmla="*/ T0 w 9268"/>
                <a:gd name="T2" fmla="+- 0 5873 792"/>
                <a:gd name="T3" fmla="*/ 5873 h 6177"/>
                <a:gd name="T4" fmla="+- 0 5135 5133"/>
                <a:gd name="T5" fmla="*/ T4 w 9268"/>
                <a:gd name="T6" fmla="+- 0 5643 792"/>
                <a:gd name="T7" fmla="*/ 5643 h 6177"/>
                <a:gd name="T8" fmla="+- 0 5143 5133"/>
                <a:gd name="T9" fmla="*/ T8 w 9268"/>
                <a:gd name="T10" fmla="+- 0 5401 792"/>
                <a:gd name="T11" fmla="*/ 5401 h 6177"/>
                <a:gd name="T12" fmla="+- 0 5192 5133"/>
                <a:gd name="T13" fmla="*/ T12 w 9268"/>
                <a:gd name="T14" fmla="+- 0 5150 792"/>
                <a:gd name="T15" fmla="*/ 5150 h 6177"/>
                <a:gd name="T16" fmla="+- 0 5282 5133"/>
                <a:gd name="T17" fmla="*/ T16 w 9268"/>
                <a:gd name="T18" fmla="+- 0 4889 792"/>
                <a:gd name="T19" fmla="*/ 4889 h 6177"/>
                <a:gd name="T20" fmla="+- 0 5411 5133"/>
                <a:gd name="T21" fmla="*/ T20 w 9268"/>
                <a:gd name="T22" fmla="+- 0 4623 792"/>
                <a:gd name="T23" fmla="*/ 4623 h 6177"/>
                <a:gd name="T24" fmla="+- 0 5577 5133"/>
                <a:gd name="T25" fmla="*/ T24 w 9268"/>
                <a:gd name="T26" fmla="+- 0 4351 792"/>
                <a:gd name="T27" fmla="*/ 4351 h 6177"/>
                <a:gd name="T28" fmla="+- 0 5779 5133"/>
                <a:gd name="T29" fmla="*/ T28 w 9268"/>
                <a:gd name="T30" fmla="+- 0 4077 792"/>
                <a:gd name="T31" fmla="*/ 4077 h 6177"/>
                <a:gd name="T32" fmla="+- 0 6014 5133"/>
                <a:gd name="T33" fmla="*/ T32 w 9268"/>
                <a:gd name="T34" fmla="+- 0 3801 792"/>
                <a:gd name="T35" fmla="*/ 3801 h 6177"/>
                <a:gd name="T36" fmla="+- 0 6282 5133"/>
                <a:gd name="T37" fmla="*/ T36 w 9268"/>
                <a:gd name="T38" fmla="+- 0 3526 792"/>
                <a:gd name="T39" fmla="*/ 3526 h 6177"/>
                <a:gd name="T40" fmla="+- 0 6581 5133"/>
                <a:gd name="T41" fmla="*/ T40 w 9268"/>
                <a:gd name="T42" fmla="+- 0 3254 792"/>
                <a:gd name="T43" fmla="*/ 3254 h 6177"/>
                <a:gd name="T44" fmla="+- 0 6910 5133"/>
                <a:gd name="T45" fmla="*/ T44 w 9268"/>
                <a:gd name="T46" fmla="+- 0 2985 792"/>
                <a:gd name="T47" fmla="*/ 2985 h 6177"/>
                <a:gd name="T48" fmla="+- 0 7265 5133"/>
                <a:gd name="T49" fmla="*/ T48 w 9268"/>
                <a:gd name="T50" fmla="+- 0 2722 792"/>
                <a:gd name="T51" fmla="*/ 2722 h 6177"/>
                <a:gd name="T52" fmla="+- 0 7647 5133"/>
                <a:gd name="T53" fmla="*/ T52 w 9268"/>
                <a:gd name="T54" fmla="+- 0 2467 792"/>
                <a:gd name="T55" fmla="*/ 2467 h 6177"/>
                <a:gd name="T56" fmla="+- 0 8054 5133"/>
                <a:gd name="T57" fmla="*/ T56 w 9268"/>
                <a:gd name="T58" fmla="+- 0 2221 792"/>
                <a:gd name="T59" fmla="*/ 2221 h 6177"/>
                <a:gd name="T60" fmla="+- 0 8484 5133"/>
                <a:gd name="T61" fmla="*/ T60 w 9268"/>
                <a:gd name="T62" fmla="+- 0 1986 792"/>
                <a:gd name="T63" fmla="*/ 1986 h 6177"/>
                <a:gd name="T64" fmla="+- 0 8935 5133"/>
                <a:gd name="T65" fmla="*/ T64 w 9268"/>
                <a:gd name="T66" fmla="+- 0 1764 792"/>
                <a:gd name="T67" fmla="*/ 1764 h 6177"/>
                <a:gd name="T68" fmla="+- 0 9402 5133"/>
                <a:gd name="T69" fmla="*/ T68 w 9268"/>
                <a:gd name="T70" fmla="+- 0 1559 792"/>
                <a:gd name="T71" fmla="*/ 1559 h 6177"/>
                <a:gd name="T72" fmla="+- 0 9868 5133"/>
                <a:gd name="T73" fmla="*/ T72 w 9268"/>
                <a:gd name="T74" fmla="+- 0 1377 792"/>
                <a:gd name="T75" fmla="*/ 1377 h 6177"/>
                <a:gd name="T76" fmla="+- 0 10329 5133"/>
                <a:gd name="T77" fmla="*/ T76 w 9268"/>
                <a:gd name="T78" fmla="+- 0 1220 792"/>
                <a:gd name="T79" fmla="*/ 1220 h 6177"/>
                <a:gd name="T80" fmla="+- 0 10782 5133"/>
                <a:gd name="T81" fmla="*/ T80 w 9268"/>
                <a:gd name="T82" fmla="+- 0 1087 792"/>
                <a:gd name="T83" fmla="*/ 1087 h 6177"/>
                <a:gd name="T84" fmla="+- 0 11225 5133"/>
                <a:gd name="T85" fmla="*/ T84 w 9268"/>
                <a:gd name="T86" fmla="+- 0 979 792"/>
                <a:gd name="T87" fmla="*/ 979 h 6177"/>
                <a:gd name="T88" fmla="+- 0 11656 5133"/>
                <a:gd name="T89" fmla="*/ T88 w 9268"/>
                <a:gd name="T90" fmla="+- 0 895 792"/>
                <a:gd name="T91" fmla="*/ 895 h 6177"/>
                <a:gd name="T92" fmla="+- 0 12072 5133"/>
                <a:gd name="T93" fmla="*/ T92 w 9268"/>
                <a:gd name="T94" fmla="+- 0 836 792"/>
                <a:gd name="T95" fmla="*/ 836 h 6177"/>
                <a:gd name="T96" fmla="+- 0 12471 5133"/>
                <a:gd name="T97" fmla="*/ T96 w 9268"/>
                <a:gd name="T98" fmla="+- 0 802 792"/>
                <a:gd name="T99" fmla="*/ 802 h 6177"/>
                <a:gd name="T100" fmla="+- 0 12851 5133"/>
                <a:gd name="T101" fmla="*/ T100 w 9268"/>
                <a:gd name="T102" fmla="+- 0 792 792"/>
                <a:gd name="T103" fmla="*/ 792 h 6177"/>
                <a:gd name="T104" fmla="+- 0 13209 5133"/>
                <a:gd name="T105" fmla="*/ T104 w 9268"/>
                <a:gd name="T106" fmla="+- 0 806 792"/>
                <a:gd name="T107" fmla="*/ 806 h 6177"/>
                <a:gd name="T108" fmla="+- 0 13542 5133"/>
                <a:gd name="T109" fmla="*/ T108 w 9268"/>
                <a:gd name="T110" fmla="+- 0 845 792"/>
                <a:gd name="T111" fmla="*/ 845 h 6177"/>
                <a:gd name="T112" fmla="+- 0 13850 5133"/>
                <a:gd name="T113" fmla="*/ T112 w 9268"/>
                <a:gd name="T114" fmla="+- 0 908 792"/>
                <a:gd name="T115" fmla="*/ 908 h 6177"/>
                <a:gd name="T116" fmla="+- 0 14128 5133"/>
                <a:gd name="T117" fmla="*/ T116 w 9268"/>
                <a:gd name="T118" fmla="+- 0 996 792"/>
                <a:gd name="T119" fmla="*/ 996 h 6177"/>
                <a:gd name="T120" fmla="+- 0 14375 5133"/>
                <a:gd name="T121" fmla="*/ T120 w 9268"/>
                <a:gd name="T122" fmla="+- 0 1108 792"/>
                <a:gd name="T123" fmla="*/ 1108 h 6177"/>
                <a:gd name="T124" fmla="+- 0 14284 5133"/>
                <a:gd name="T125" fmla="*/ T124 w 9268"/>
                <a:gd name="T126" fmla="+- 0 3848 792"/>
                <a:gd name="T127" fmla="*/ 3848 h 6177"/>
                <a:gd name="T128" fmla="+- 0 14029 5133"/>
                <a:gd name="T129" fmla="*/ T128 w 9268"/>
                <a:gd name="T130" fmla="+- 0 4124 792"/>
                <a:gd name="T131" fmla="*/ 4124 h 6177"/>
                <a:gd name="T132" fmla="+- 0 13742 5133"/>
                <a:gd name="T133" fmla="*/ T132 w 9268"/>
                <a:gd name="T134" fmla="+- 0 4398 792"/>
                <a:gd name="T135" fmla="*/ 4398 h 6177"/>
                <a:gd name="T136" fmla="+- 0 13426 5133"/>
                <a:gd name="T137" fmla="*/ T136 w 9268"/>
                <a:gd name="T138" fmla="+- 0 4668 792"/>
                <a:gd name="T139" fmla="*/ 4668 h 6177"/>
                <a:gd name="T140" fmla="+- 0 13081 5133"/>
                <a:gd name="T141" fmla="*/ T140 w 9268"/>
                <a:gd name="T142" fmla="+- 0 4934 792"/>
                <a:gd name="T143" fmla="*/ 4934 h 6177"/>
                <a:gd name="T144" fmla="+- 0 12709 5133"/>
                <a:gd name="T145" fmla="*/ T144 w 9268"/>
                <a:gd name="T146" fmla="+- 0 5192 792"/>
                <a:gd name="T147" fmla="*/ 5192 h 6177"/>
                <a:gd name="T148" fmla="+- 0 12312 5133"/>
                <a:gd name="T149" fmla="*/ T148 w 9268"/>
                <a:gd name="T150" fmla="+- 0 5442 792"/>
                <a:gd name="T151" fmla="*/ 5442 h 6177"/>
                <a:gd name="T152" fmla="+- 0 11891 5133"/>
                <a:gd name="T153" fmla="*/ T152 w 9268"/>
                <a:gd name="T154" fmla="+- 0 5681 792"/>
                <a:gd name="T155" fmla="*/ 5681 h 6177"/>
                <a:gd name="T156" fmla="+- 0 11449 5133"/>
                <a:gd name="T157" fmla="*/ T156 w 9268"/>
                <a:gd name="T158" fmla="+- 0 5909 792"/>
                <a:gd name="T159" fmla="*/ 5909 h 6177"/>
                <a:gd name="T160" fmla="+- 0 10986 5133"/>
                <a:gd name="T161" fmla="*/ T160 w 9268"/>
                <a:gd name="T162" fmla="+- 0 6122 792"/>
                <a:gd name="T163" fmla="*/ 6122 h 6177"/>
                <a:gd name="T164" fmla="+- 0 10518 5133"/>
                <a:gd name="T165" fmla="*/ T164 w 9268"/>
                <a:gd name="T166" fmla="+- 0 6313 792"/>
                <a:gd name="T167" fmla="*/ 6313 h 6177"/>
                <a:gd name="T168" fmla="+- 0 10055 5133"/>
                <a:gd name="T169" fmla="*/ T168 w 9268"/>
                <a:gd name="T170" fmla="+- 0 6480 792"/>
                <a:gd name="T171" fmla="*/ 6480 h 6177"/>
                <a:gd name="T172" fmla="+- 0 9599 5133"/>
                <a:gd name="T173" fmla="*/ T172 w 9268"/>
                <a:gd name="T174" fmla="+- 0 6623 792"/>
                <a:gd name="T175" fmla="*/ 6623 h 6177"/>
                <a:gd name="T176" fmla="+- 0 9151 5133"/>
                <a:gd name="T177" fmla="*/ T176 w 9268"/>
                <a:gd name="T178" fmla="+- 0 6741 792"/>
                <a:gd name="T179" fmla="*/ 6741 h 6177"/>
                <a:gd name="T180" fmla="+- 0 8715 5133"/>
                <a:gd name="T181" fmla="*/ T180 w 9268"/>
                <a:gd name="T182" fmla="+- 0 6834 792"/>
                <a:gd name="T183" fmla="*/ 6834 h 6177"/>
                <a:gd name="T184" fmla="+- 0 8293 5133"/>
                <a:gd name="T185" fmla="*/ T184 w 9268"/>
                <a:gd name="T186" fmla="+- 0 6903 792"/>
                <a:gd name="T187" fmla="*/ 6903 h 6177"/>
                <a:gd name="T188" fmla="+- 0 7887 5133"/>
                <a:gd name="T189" fmla="*/ T188 w 9268"/>
                <a:gd name="T190" fmla="+- 0 6947 792"/>
                <a:gd name="T191" fmla="*/ 6947 h 6177"/>
                <a:gd name="T192" fmla="+- 0 7499 5133"/>
                <a:gd name="T193" fmla="*/ T192 w 9268"/>
                <a:gd name="T194" fmla="+- 0 6967 792"/>
                <a:gd name="T195" fmla="*/ 6967 h 6177"/>
                <a:gd name="T196" fmla="+- 0 7132 5133"/>
                <a:gd name="T197" fmla="*/ T196 w 9268"/>
                <a:gd name="T198" fmla="+- 0 6963 792"/>
                <a:gd name="T199" fmla="*/ 6963 h 6177"/>
                <a:gd name="T200" fmla="+- 0 6789 5133"/>
                <a:gd name="T201" fmla="*/ T200 w 9268"/>
                <a:gd name="T202" fmla="+- 0 6934 792"/>
                <a:gd name="T203" fmla="*/ 6934 h 6177"/>
                <a:gd name="T204" fmla="+- 0 6470 5133"/>
                <a:gd name="T205" fmla="*/ T204 w 9268"/>
                <a:gd name="T206" fmla="+- 0 6880 792"/>
                <a:gd name="T207" fmla="*/ 6880 h 6177"/>
                <a:gd name="T208" fmla="+- 0 6180 5133"/>
                <a:gd name="T209" fmla="*/ T208 w 9268"/>
                <a:gd name="T210" fmla="+- 0 6802 792"/>
                <a:gd name="T211" fmla="*/ 6802 h 6177"/>
                <a:gd name="T212" fmla="+- 0 5920 5133"/>
                <a:gd name="T213" fmla="*/ T212 w 9268"/>
                <a:gd name="T214" fmla="+- 0 6700 792"/>
                <a:gd name="T215" fmla="*/ 6700 h 6177"/>
                <a:gd name="T216" fmla="+- 0 5693 5133"/>
                <a:gd name="T217" fmla="*/ T216 w 9268"/>
                <a:gd name="T218" fmla="+- 0 6573 792"/>
                <a:gd name="T219" fmla="*/ 6573 h 6177"/>
                <a:gd name="T220" fmla="+- 0 5501 5133"/>
                <a:gd name="T221" fmla="*/ T220 w 9268"/>
                <a:gd name="T222" fmla="+- 0 6422 792"/>
                <a:gd name="T223" fmla="*/ 6422 h 6177"/>
                <a:gd name="T224" fmla="+- 0 5346 5133"/>
                <a:gd name="T225" fmla="*/ T224 w 9268"/>
                <a:gd name="T226" fmla="+- 0 6247 792"/>
                <a:gd name="T227" fmla="*/ 6247 h 6177"/>
                <a:gd name="T228" fmla="+- 0 5231 5133"/>
                <a:gd name="T229" fmla="*/ T228 w 9268"/>
                <a:gd name="T230" fmla="+- 0 6047 792"/>
                <a:gd name="T231" fmla="*/ 6047 h 61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9268" h="6177">
                  <a:moveTo>
                    <a:pt x="98" y="5255"/>
                  </a:moveTo>
                  <a:lnTo>
                    <a:pt x="80" y="5213"/>
                  </a:lnTo>
                  <a:lnTo>
                    <a:pt x="64" y="5169"/>
                  </a:lnTo>
                  <a:lnTo>
                    <a:pt x="50" y="5125"/>
                  </a:lnTo>
                  <a:lnTo>
                    <a:pt x="37" y="5081"/>
                  </a:lnTo>
                  <a:lnTo>
                    <a:pt x="27" y="5036"/>
                  </a:lnTo>
                  <a:lnTo>
                    <a:pt x="18" y="4991"/>
                  </a:lnTo>
                  <a:lnTo>
                    <a:pt x="11" y="4945"/>
                  </a:lnTo>
                  <a:lnTo>
                    <a:pt x="5" y="4898"/>
                  </a:lnTo>
                  <a:lnTo>
                    <a:pt x="2" y="4851"/>
                  </a:lnTo>
                  <a:lnTo>
                    <a:pt x="0" y="4804"/>
                  </a:lnTo>
                  <a:lnTo>
                    <a:pt x="0" y="4756"/>
                  </a:lnTo>
                  <a:lnTo>
                    <a:pt x="1" y="4707"/>
                  </a:lnTo>
                  <a:lnTo>
                    <a:pt x="5" y="4659"/>
                  </a:lnTo>
                  <a:lnTo>
                    <a:pt x="10" y="4609"/>
                  </a:lnTo>
                  <a:lnTo>
                    <a:pt x="16" y="4560"/>
                  </a:lnTo>
                  <a:lnTo>
                    <a:pt x="25" y="4510"/>
                  </a:lnTo>
                  <a:lnTo>
                    <a:pt x="35" y="4459"/>
                  </a:lnTo>
                  <a:lnTo>
                    <a:pt x="46" y="4409"/>
                  </a:lnTo>
                  <a:lnTo>
                    <a:pt x="59" y="4358"/>
                  </a:lnTo>
                  <a:lnTo>
                    <a:pt x="74" y="4306"/>
                  </a:lnTo>
                  <a:lnTo>
                    <a:pt x="91" y="4254"/>
                  </a:lnTo>
                  <a:lnTo>
                    <a:pt x="109" y="4202"/>
                  </a:lnTo>
                  <a:lnTo>
                    <a:pt x="128" y="4150"/>
                  </a:lnTo>
                  <a:lnTo>
                    <a:pt x="149" y="4097"/>
                  </a:lnTo>
                  <a:lnTo>
                    <a:pt x="172" y="4045"/>
                  </a:lnTo>
                  <a:lnTo>
                    <a:pt x="196" y="3991"/>
                  </a:lnTo>
                  <a:lnTo>
                    <a:pt x="222" y="3938"/>
                  </a:lnTo>
                  <a:lnTo>
                    <a:pt x="249" y="3885"/>
                  </a:lnTo>
                  <a:lnTo>
                    <a:pt x="278" y="3831"/>
                  </a:lnTo>
                  <a:lnTo>
                    <a:pt x="309" y="3777"/>
                  </a:lnTo>
                  <a:lnTo>
                    <a:pt x="340" y="3723"/>
                  </a:lnTo>
                  <a:lnTo>
                    <a:pt x="374" y="3668"/>
                  </a:lnTo>
                  <a:lnTo>
                    <a:pt x="408" y="3614"/>
                  </a:lnTo>
                  <a:lnTo>
                    <a:pt x="444" y="3559"/>
                  </a:lnTo>
                  <a:lnTo>
                    <a:pt x="482" y="3505"/>
                  </a:lnTo>
                  <a:lnTo>
                    <a:pt x="521" y="3450"/>
                  </a:lnTo>
                  <a:lnTo>
                    <a:pt x="561" y="3395"/>
                  </a:lnTo>
                  <a:lnTo>
                    <a:pt x="603" y="3340"/>
                  </a:lnTo>
                  <a:lnTo>
                    <a:pt x="646" y="3285"/>
                  </a:lnTo>
                  <a:lnTo>
                    <a:pt x="690" y="3230"/>
                  </a:lnTo>
                  <a:lnTo>
                    <a:pt x="736" y="3175"/>
                  </a:lnTo>
                  <a:lnTo>
                    <a:pt x="783" y="3120"/>
                  </a:lnTo>
                  <a:lnTo>
                    <a:pt x="832" y="3065"/>
                  </a:lnTo>
                  <a:lnTo>
                    <a:pt x="881" y="3009"/>
                  </a:lnTo>
                  <a:lnTo>
                    <a:pt x="932" y="2954"/>
                  </a:lnTo>
                  <a:lnTo>
                    <a:pt x="985" y="2899"/>
                  </a:lnTo>
                  <a:lnTo>
                    <a:pt x="1038" y="2844"/>
                  </a:lnTo>
                  <a:lnTo>
                    <a:pt x="1093" y="2789"/>
                  </a:lnTo>
                  <a:lnTo>
                    <a:pt x="1149" y="2734"/>
                  </a:lnTo>
                  <a:lnTo>
                    <a:pt x="1207" y="2679"/>
                  </a:lnTo>
                  <a:lnTo>
                    <a:pt x="1265" y="2625"/>
                  </a:lnTo>
                  <a:lnTo>
                    <a:pt x="1325" y="2570"/>
                  </a:lnTo>
                  <a:lnTo>
                    <a:pt x="1386" y="2516"/>
                  </a:lnTo>
                  <a:lnTo>
                    <a:pt x="1448" y="2462"/>
                  </a:lnTo>
                  <a:lnTo>
                    <a:pt x="1512" y="2407"/>
                  </a:lnTo>
                  <a:lnTo>
                    <a:pt x="1576" y="2353"/>
                  </a:lnTo>
                  <a:lnTo>
                    <a:pt x="1642" y="2300"/>
                  </a:lnTo>
                  <a:lnTo>
                    <a:pt x="1709" y="2246"/>
                  </a:lnTo>
                  <a:lnTo>
                    <a:pt x="1777" y="2193"/>
                  </a:lnTo>
                  <a:lnTo>
                    <a:pt x="1846" y="2140"/>
                  </a:lnTo>
                  <a:lnTo>
                    <a:pt x="1916" y="2087"/>
                  </a:lnTo>
                  <a:lnTo>
                    <a:pt x="1987" y="2034"/>
                  </a:lnTo>
                  <a:lnTo>
                    <a:pt x="2059" y="1982"/>
                  </a:lnTo>
                  <a:lnTo>
                    <a:pt x="2132" y="1930"/>
                  </a:lnTo>
                  <a:lnTo>
                    <a:pt x="2207" y="1878"/>
                  </a:lnTo>
                  <a:lnTo>
                    <a:pt x="2282" y="1827"/>
                  </a:lnTo>
                  <a:lnTo>
                    <a:pt x="2359" y="1776"/>
                  </a:lnTo>
                  <a:lnTo>
                    <a:pt x="2436" y="1725"/>
                  </a:lnTo>
                  <a:lnTo>
                    <a:pt x="2514" y="1675"/>
                  </a:lnTo>
                  <a:lnTo>
                    <a:pt x="2594" y="1625"/>
                  </a:lnTo>
                  <a:lnTo>
                    <a:pt x="2674" y="1575"/>
                  </a:lnTo>
                  <a:lnTo>
                    <a:pt x="2756" y="1526"/>
                  </a:lnTo>
                  <a:lnTo>
                    <a:pt x="2838" y="1477"/>
                  </a:lnTo>
                  <a:lnTo>
                    <a:pt x="2921" y="1429"/>
                  </a:lnTo>
                  <a:lnTo>
                    <a:pt x="3005" y="1381"/>
                  </a:lnTo>
                  <a:lnTo>
                    <a:pt x="3090" y="1334"/>
                  </a:lnTo>
                  <a:lnTo>
                    <a:pt x="3176" y="1287"/>
                  </a:lnTo>
                  <a:lnTo>
                    <a:pt x="3263" y="1240"/>
                  </a:lnTo>
                  <a:lnTo>
                    <a:pt x="3351" y="1194"/>
                  </a:lnTo>
                  <a:lnTo>
                    <a:pt x="3439" y="1149"/>
                  </a:lnTo>
                  <a:lnTo>
                    <a:pt x="3529" y="1104"/>
                  </a:lnTo>
                  <a:lnTo>
                    <a:pt x="3619" y="1059"/>
                  </a:lnTo>
                  <a:lnTo>
                    <a:pt x="3710" y="1016"/>
                  </a:lnTo>
                  <a:lnTo>
                    <a:pt x="3802" y="972"/>
                  </a:lnTo>
                  <a:lnTo>
                    <a:pt x="3894" y="930"/>
                  </a:lnTo>
                  <a:lnTo>
                    <a:pt x="3988" y="888"/>
                  </a:lnTo>
                  <a:lnTo>
                    <a:pt x="4082" y="846"/>
                  </a:lnTo>
                  <a:lnTo>
                    <a:pt x="4175" y="806"/>
                  </a:lnTo>
                  <a:lnTo>
                    <a:pt x="4269" y="767"/>
                  </a:lnTo>
                  <a:lnTo>
                    <a:pt x="4362" y="728"/>
                  </a:lnTo>
                  <a:lnTo>
                    <a:pt x="4456" y="691"/>
                  </a:lnTo>
                  <a:lnTo>
                    <a:pt x="4549" y="655"/>
                  </a:lnTo>
                  <a:lnTo>
                    <a:pt x="4642" y="619"/>
                  </a:lnTo>
                  <a:lnTo>
                    <a:pt x="4735" y="585"/>
                  </a:lnTo>
                  <a:lnTo>
                    <a:pt x="4827" y="552"/>
                  </a:lnTo>
                  <a:lnTo>
                    <a:pt x="4920" y="519"/>
                  </a:lnTo>
                  <a:lnTo>
                    <a:pt x="5012" y="488"/>
                  </a:lnTo>
                  <a:lnTo>
                    <a:pt x="5104" y="457"/>
                  </a:lnTo>
                  <a:lnTo>
                    <a:pt x="5196" y="428"/>
                  </a:lnTo>
                  <a:lnTo>
                    <a:pt x="5287" y="399"/>
                  </a:lnTo>
                  <a:lnTo>
                    <a:pt x="5378" y="372"/>
                  </a:lnTo>
                  <a:lnTo>
                    <a:pt x="5468" y="345"/>
                  </a:lnTo>
                  <a:lnTo>
                    <a:pt x="5559" y="320"/>
                  </a:lnTo>
                  <a:lnTo>
                    <a:pt x="5649" y="295"/>
                  </a:lnTo>
                  <a:lnTo>
                    <a:pt x="5738" y="272"/>
                  </a:lnTo>
                  <a:lnTo>
                    <a:pt x="5827" y="249"/>
                  </a:lnTo>
                  <a:lnTo>
                    <a:pt x="5916" y="227"/>
                  </a:lnTo>
                  <a:lnTo>
                    <a:pt x="6004" y="207"/>
                  </a:lnTo>
                  <a:lnTo>
                    <a:pt x="6092" y="187"/>
                  </a:lnTo>
                  <a:lnTo>
                    <a:pt x="6179" y="168"/>
                  </a:lnTo>
                  <a:lnTo>
                    <a:pt x="6266" y="151"/>
                  </a:lnTo>
                  <a:lnTo>
                    <a:pt x="6352" y="134"/>
                  </a:lnTo>
                  <a:lnTo>
                    <a:pt x="6438" y="118"/>
                  </a:lnTo>
                  <a:lnTo>
                    <a:pt x="6523" y="103"/>
                  </a:lnTo>
                  <a:lnTo>
                    <a:pt x="6607" y="90"/>
                  </a:lnTo>
                  <a:lnTo>
                    <a:pt x="6691" y="77"/>
                  </a:lnTo>
                  <a:lnTo>
                    <a:pt x="6774" y="65"/>
                  </a:lnTo>
                  <a:lnTo>
                    <a:pt x="6857" y="54"/>
                  </a:lnTo>
                  <a:lnTo>
                    <a:pt x="6939" y="44"/>
                  </a:lnTo>
                  <a:lnTo>
                    <a:pt x="7020" y="35"/>
                  </a:lnTo>
                  <a:lnTo>
                    <a:pt x="7101" y="28"/>
                  </a:lnTo>
                  <a:lnTo>
                    <a:pt x="7181" y="21"/>
                  </a:lnTo>
                  <a:lnTo>
                    <a:pt x="7260" y="15"/>
                  </a:lnTo>
                  <a:lnTo>
                    <a:pt x="7338" y="10"/>
                  </a:lnTo>
                  <a:lnTo>
                    <a:pt x="7416" y="6"/>
                  </a:lnTo>
                  <a:lnTo>
                    <a:pt x="7492" y="3"/>
                  </a:lnTo>
                  <a:lnTo>
                    <a:pt x="7568" y="1"/>
                  </a:lnTo>
                  <a:lnTo>
                    <a:pt x="7643" y="0"/>
                  </a:lnTo>
                  <a:lnTo>
                    <a:pt x="7718" y="0"/>
                  </a:lnTo>
                  <a:lnTo>
                    <a:pt x="7791" y="1"/>
                  </a:lnTo>
                  <a:lnTo>
                    <a:pt x="7864" y="2"/>
                  </a:lnTo>
                  <a:lnTo>
                    <a:pt x="7935" y="5"/>
                  </a:lnTo>
                  <a:lnTo>
                    <a:pt x="8006" y="9"/>
                  </a:lnTo>
                  <a:lnTo>
                    <a:pt x="8076" y="14"/>
                  </a:lnTo>
                  <a:lnTo>
                    <a:pt x="8144" y="20"/>
                  </a:lnTo>
                  <a:lnTo>
                    <a:pt x="8212" y="27"/>
                  </a:lnTo>
                  <a:lnTo>
                    <a:pt x="8279" y="34"/>
                  </a:lnTo>
                  <a:lnTo>
                    <a:pt x="8345" y="43"/>
                  </a:lnTo>
                  <a:lnTo>
                    <a:pt x="8409" y="53"/>
                  </a:lnTo>
                  <a:lnTo>
                    <a:pt x="8473" y="63"/>
                  </a:lnTo>
                  <a:lnTo>
                    <a:pt x="8536" y="75"/>
                  </a:lnTo>
                  <a:lnTo>
                    <a:pt x="8597" y="88"/>
                  </a:lnTo>
                  <a:lnTo>
                    <a:pt x="8657" y="101"/>
                  </a:lnTo>
                  <a:lnTo>
                    <a:pt x="8717" y="116"/>
                  </a:lnTo>
                  <a:lnTo>
                    <a:pt x="8775" y="132"/>
                  </a:lnTo>
                  <a:lnTo>
                    <a:pt x="8832" y="148"/>
                  </a:lnTo>
                  <a:lnTo>
                    <a:pt x="8887" y="166"/>
                  </a:lnTo>
                  <a:lnTo>
                    <a:pt x="8942" y="184"/>
                  </a:lnTo>
                  <a:lnTo>
                    <a:pt x="8995" y="204"/>
                  </a:lnTo>
                  <a:lnTo>
                    <a:pt x="9047" y="224"/>
                  </a:lnTo>
                  <a:lnTo>
                    <a:pt x="9098" y="245"/>
                  </a:lnTo>
                  <a:lnTo>
                    <a:pt x="9147" y="268"/>
                  </a:lnTo>
                  <a:lnTo>
                    <a:pt x="9195" y="291"/>
                  </a:lnTo>
                  <a:lnTo>
                    <a:pt x="9242" y="316"/>
                  </a:lnTo>
                  <a:lnTo>
                    <a:pt x="9267" y="329"/>
                  </a:lnTo>
                  <a:moveTo>
                    <a:pt x="9267" y="2918"/>
                  </a:moveTo>
                  <a:lnTo>
                    <a:pt x="9244" y="2946"/>
                  </a:lnTo>
                  <a:lnTo>
                    <a:pt x="9198" y="3001"/>
                  </a:lnTo>
                  <a:lnTo>
                    <a:pt x="9151" y="3056"/>
                  </a:lnTo>
                  <a:lnTo>
                    <a:pt x="9103" y="3112"/>
                  </a:lnTo>
                  <a:lnTo>
                    <a:pt x="9053" y="3167"/>
                  </a:lnTo>
                  <a:lnTo>
                    <a:pt x="9002" y="3222"/>
                  </a:lnTo>
                  <a:lnTo>
                    <a:pt x="8950" y="3277"/>
                  </a:lnTo>
                  <a:lnTo>
                    <a:pt x="8896" y="3332"/>
                  </a:lnTo>
                  <a:lnTo>
                    <a:pt x="8841" y="3387"/>
                  </a:lnTo>
                  <a:lnTo>
                    <a:pt x="8785" y="3442"/>
                  </a:lnTo>
                  <a:lnTo>
                    <a:pt x="8728" y="3497"/>
                  </a:lnTo>
                  <a:lnTo>
                    <a:pt x="8669" y="3551"/>
                  </a:lnTo>
                  <a:lnTo>
                    <a:pt x="8609" y="3606"/>
                  </a:lnTo>
                  <a:lnTo>
                    <a:pt x="8548" y="3660"/>
                  </a:lnTo>
                  <a:lnTo>
                    <a:pt x="8486" y="3714"/>
                  </a:lnTo>
                  <a:lnTo>
                    <a:pt x="8423" y="3769"/>
                  </a:lnTo>
                  <a:lnTo>
                    <a:pt x="8358" y="3823"/>
                  </a:lnTo>
                  <a:lnTo>
                    <a:pt x="8293" y="3876"/>
                  </a:lnTo>
                  <a:lnTo>
                    <a:pt x="8226" y="3930"/>
                  </a:lnTo>
                  <a:lnTo>
                    <a:pt x="8158" y="3983"/>
                  </a:lnTo>
                  <a:lnTo>
                    <a:pt x="8089" y="4036"/>
                  </a:lnTo>
                  <a:lnTo>
                    <a:pt x="8019" y="4089"/>
                  </a:lnTo>
                  <a:lnTo>
                    <a:pt x="7948" y="4142"/>
                  </a:lnTo>
                  <a:lnTo>
                    <a:pt x="7875" y="4194"/>
                  </a:lnTo>
                  <a:lnTo>
                    <a:pt x="7802" y="4246"/>
                  </a:lnTo>
                  <a:lnTo>
                    <a:pt x="7728" y="4298"/>
                  </a:lnTo>
                  <a:lnTo>
                    <a:pt x="7652" y="4349"/>
                  </a:lnTo>
                  <a:lnTo>
                    <a:pt x="7576" y="4400"/>
                  </a:lnTo>
                  <a:lnTo>
                    <a:pt x="7498" y="4451"/>
                  </a:lnTo>
                  <a:lnTo>
                    <a:pt x="7420" y="4501"/>
                  </a:lnTo>
                  <a:lnTo>
                    <a:pt x="7341" y="4551"/>
                  </a:lnTo>
                  <a:lnTo>
                    <a:pt x="7260" y="4601"/>
                  </a:lnTo>
                  <a:lnTo>
                    <a:pt x="7179" y="4650"/>
                  </a:lnTo>
                  <a:lnTo>
                    <a:pt x="7097" y="4699"/>
                  </a:lnTo>
                  <a:lnTo>
                    <a:pt x="7013" y="4747"/>
                  </a:lnTo>
                  <a:lnTo>
                    <a:pt x="6929" y="4795"/>
                  </a:lnTo>
                  <a:lnTo>
                    <a:pt x="6844" y="4842"/>
                  </a:lnTo>
                  <a:lnTo>
                    <a:pt x="6758" y="4889"/>
                  </a:lnTo>
                  <a:lnTo>
                    <a:pt x="6671" y="4936"/>
                  </a:lnTo>
                  <a:lnTo>
                    <a:pt x="6584" y="4982"/>
                  </a:lnTo>
                  <a:lnTo>
                    <a:pt x="6495" y="5027"/>
                  </a:lnTo>
                  <a:lnTo>
                    <a:pt x="6406" y="5072"/>
                  </a:lnTo>
                  <a:lnTo>
                    <a:pt x="6316" y="5117"/>
                  </a:lnTo>
                  <a:lnTo>
                    <a:pt x="6225" y="5160"/>
                  </a:lnTo>
                  <a:lnTo>
                    <a:pt x="6133" y="5204"/>
                  </a:lnTo>
                  <a:lnTo>
                    <a:pt x="6040" y="5246"/>
                  </a:lnTo>
                  <a:lnTo>
                    <a:pt x="5947" y="5288"/>
                  </a:lnTo>
                  <a:lnTo>
                    <a:pt x="5853" y="5330"/>
                  </a:lnTo>
                  <a:lnTo>
                    <a:pt x="5759" y="5370"/>
                  </a:lnTo>
                  <a:lnTo>
                    <a:pt x="5666" y="5409"/>
                  </a:lnTo>
                  <a:lnTo>
                    <a:pt x="5572" y="5448"/>
                  </a:lnTo>
                  <a:lnTo>
                    <a:pt x="5479" y="5485"/>
                  </a:lnTo>
                  <a:lnTo>
                    <a:pt x="5385" y="5521"/>
                  </a:lnTo>
                  <a:lnTo>
                    <a:pt x="5292" y="5557"/>
                  </a:lnTo>
                  <a:lnTo>
                    <a:pt x="5200" y="5591"/>
                  </a:lnTo>
                  <a:lnTo>
                    <a:pt x="5107" y="5624"/>
                  </a:lnTo>
                  <a:lnTo>
                    <a:pt x="5015" y="5657"/>
                  </a:lnTo>
                  <a:lnTo>
                    <a:pt x="4922" y="5688"/>
                  </a:lnTo>
                  <a:lnTo>
                    <a:pt x="4830" y="5719"/>
                  </a:lnTo>
                  <a:lnTo>
                    <a:pt x="4739" y="5748"/>
                  </a:lnTo>
                  <a:lnTo>
                    <a:pt x="4648" y="5777"/>
                  </a:lnTo>
                  <a:lnTo>
                    <a:pt x="4557" y="5804"/>
                  </a:lnTo>
                  <a:lnTo>
                    <a:pt x="4466" y="5831"/>
                  </a:lnTo>
                  <a:lnTo>
                    <a:pt x="4376" y="5856"/>
                  </a:lnTo>
                  <a:lnTo>
                    <a:pt x="4286" y="5881"/>
                  </a:lnTo>
                  <a:lnTo>
                    <a:pt x="4196" y="5904"/>
                  </a:lnTo>
                  <a:lnTo>
                    <a:pt x="4107" y="5927"/>
                  </a:lnTo>
                  <a:lnTo>
                    <a:pt x="4018" y="5949"/>
                  </a:lnTo>
                  <a:lnTo>
                    <a:pt x="3930" y="5969"/>
                  </a:lnTo>
                  <a:lnTo>
                    <a:pt x="3843" y="5989"/>
                  </a:lnTo>
                  <a:lnTo>
                    <a:pt x="3755" y="6008"/>
                  </a:lnTo>
                  <a:lnTo>
                    <a:pt x="3669" y="6025"/>
                  </a:lnTo>
                  <a:lnTo>
                    <a:pt x="3582" y="6042"/>
                  </a:lnTo>
                  <a:lnTo>
                    <a:pt x="3497" y="6058"/>
                  </a:lnTo>
                  <a:lnTo>
                    <a:pt x="3412" y="6073"/>
                  </a:lnTo>
                  <a:lnTo>
                    <a:pt x="3327" y="6086"/>
                  </a:lnTo>
                  <a:lnTo>
                    <a:pt x="3243" y="6099"/>
                  </a:lnTo>
                  <a:lnTo>
                    <a:pt x="3160" y="6111"/>
                  </a:lnTo>
                  <a:lnTo>
                    <a:pt x="3077" y="6122"/>
                  </a:lnTo>
                  <a:lnTo>
                    <a:pt x="2996" y="6132"/>
                  </a:lnTo>
                  <a:lnTo>
                    <a:pt x="2914" y="6141"/>
                  </a:lnTo>
                  <a:lnTo>
                    <a:pt x="2834" y="6148"/>
                  </a:lnTo>
                  <a:lnTo>
                    <a:pt x="2754" y="6155"/>
                  </a:lnTo>
                  <a:lnTo>
                    <a:pt x="2675" y="6161"/>
                  </a:lnTo>
                  <a:lnTo>
                    <a:pt x="2596" y="6166"/>
                  </a:lnTo>
                  <a:lnTo>
                    <a:pt x="2519" y="6170"/>
                  </a:lnTo>
                  <a:lnTo>
                    <a:pt x="2442" y="6173"/>
                  </a:lnTo>
                  <a:lnTo>
                    <a:pt x="2366" y="6175"/>
                  </a:lnTo>
                  <a:lnTo>
                    <a:pt x="2291" y="6176"/>
                  </a:lnTo>
                  <a:lnTo>
                    <a:pt x="2217" y="6176"/>
                  </a:lnTo>
                  <a:lnTo>
                    <a:pt x="2143" y="6175"/>
                  </a:lnTo>
                  <a:lnTo>
                    <a:pt x="2071" y="6174"/>
                  </a:lnTo>
                  <a:lnTo>
                    <a:pt x="1999" y="6171"/>
                  </a:lnTo>
                  <a:lnTo>
                    <a:pt x="1929" y="6167"/>
                  </a:lnTo>
                  <a:lnTo>
                    <a:pt x="1859" y="6162"/>
                  </a:lnTo>
                  <a:lnTo>
                    <a:pt x="1790" y="6156"/>
                  </a:lnTo>
                  <a:lnTo>
                    <a:pt x="1722" y="6149"/>
                  </a:lnTo>
                  <a:lnTo>
                    <a:pt x="1656" y="6142"/>
                  </a:lnTo>
                  <a:lnTo>
                    <a:pt x="1590" y="6133"/>
                  </a:lnTo>
                  <a:lnTo>
                    <a:pt x="1525" y="6123"/>
                  </a:lnTo>
                  <a:lnTo>
                    <a:pt x="1461" y="6113"/>
                  </a:lnTo>
                  <a:lnTo>
                    <a:pt x="1399" y="6101"/>
                  </a:lnTo>
                  <a:lnTo>
                    <a:pt x="1337" y="6088"/>
                  </a:lnTo>
                  <a:lnTo>
                    <a:pt x="1277" y="6075"/>
                  </a:lnTo>
                  <a:lnTo>
                    <a:pt x="1218" y="6060"/>
                  </a:lnTo>
                  <a:lnTo>
                    <a:pt x="1160" y="6045"/>
                  </a:lnTo>
                  <a:lnTo>
                    <a:pt x="1103" y="6028"/>
                  </a:lnTo>
                  <a:lnTo>
                    <a:pt x="1047" y="6010"/>
                  </a:lnTo>
                  <a:lnTo>
                    <a:pt x="993" y="5992"/>
                  </a:lnTo>
                  <a:lnTo>
                    <a:pt x="939" y="5972"/>
                  </a:lnTo>
                  <a:lnTo>
                    <a:pt x="887" y="5952"/>
                  </a:lnTo>
                  <a:lnTo>
                    <a:pt x="837" y="5931"/>
                  </a:lnTo>
                  <a:lnTo>
                    <a:pt x="787" y="5908"/>
                  </a:lnTo>
                  <a:lnTo>
                    <a:pt x="739" y="5885"/>
                  </a:lnTo>
                  <a:lnTo>
                    <a:pt x="692" y="5860"/>
                  </a:lnTo>
                  <a:lnTo>
                    <a:pt x="647" y="5835"/>
                  </a:lnTo>
                  <a:lnTo>
                    <a:pt x="603" y="5809"/>
                  </a:lnTo>
                  <a:lnTo>
                    <a:pt x="560" y="5781"/>
                  </a:lnTo>
                  <a:lnTo>
                    <a:pt x="519" y="5753"/>
                  </a:lnTo>
                  <a:lnTo>
                    <a:pt x="479" y="5724"/>
                  </a:lnTo>
                  <a:lnTo>
                    <a:pt x="440" y="5694"/>
                  </a:lnTo>
                  <a:lnTo>
                    <a:pt x="403" y="5663"/>
                  </a:lnTo>
                  <a:lnTo>
                    <a:pt x="368" y="5630"/>
                  </a:lnTo>
                  <a:lnTo>
                    <a:pt x="334" y="5597"/>
                  </a:lnTo>
                  <a:lnTo>
                    <a:pt x="301" y="5563"/>
                  </a:lnTo>
                  <a:lnTo>
                    <a:pt x="270" y="5528"/>
                  </a:lnTo>
                  <a:lnTo>
                    <a:pt x="241" y="5492"/>
                  </a:lnTo>
                  <a:lnTo>
                    <a:pt x="213" y="5455"/>
                  </a:lnTo>
                  <a:lnTo>
                    <a:pt x="187" y="5417"/>
                  </a:lnTo>
                  <a:lnTo>
                    <a:pt x="162" y="5378"/>
                  </a:lnTo>
                  <a:lnTo>
                    <a:pt x="139" y="5338"/>
                  </a:lnTo>
                  <a:lnTo>
                    <a:pt x="118" y="5297"/>
                  </a:lnTo>
                  <a:lnTo>
                    <a:pt x="98" y="5255"/>
                  </a:lnTo>
                </a:path>
              </a:pathLst>
            </a:custGeom>
            <a:noFill/>
            <a:ln w="28575">
              <a:solidFill>
                <a:srgbClr val="FAE4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0" y="2804"/>
              <a:ext cx="9810" cy="4196"/>
            </a:xfrm>
            <a:custGeom>
              <a:avLst/>
              <a:gdLst>
                <a:gd name="T0" fmla="*/ 166 w 9810"/>
                <a:gd name="T1" fmla="+- 0 3669 2804"/>
                <a:gd name="T2" fmla="*/ 3669 h 4196"/>
                <a:gd name="T3" fmla="*/ 410 w 9810"/>
                <a:gd name="T4" fmla="+- 0 3547 2804"/>
                <a:gd name="T5" fmla="*/ 3547 h 4196"/>
                <a:gd name="T6" fmla="*/ 676 w 9810"/>
                <a:gd name="T7" fmla="+- 0 3433 2804"/>
                <a:gd name="T8" fmla="*/ 3433 h 4196"/>
                <a:gd name="T9" fmla="*/ 962 w 9810"/>
                <a:gd name="T10" fmla="+- 0 3326 2804"/>
                <a:gd name="T11" fmla="*/ 3326 h 4196"/>
                <a:gd name="T12" fmla="*/ 1268 w 9810"/>
                <a:gd name="T13" fmla="+- 0 3228 2804"/>
                <a:gd name="T14" fmla="*/ 3228 h 4196"/>
                <a:gd name="T15" fmla="*/ 1592 w 9810"/>
                <a:gd name="T16" fmla="+- 0 3139 2804"/>
                <a:gd name="T17" fmla="*/ 3139 h 4196"/>
                <a:gd name="T18" fmla="*/ 1933 w 9810"/>
                <a:gd name="T19" fmla="+- 0 3059 2804"/>
                <a:gd name="T20" fmla="*/ 3059 h 4196"/>
                <a:gd name="T21" fmla="*/ 2290 w 9810"/>
                <a:gd name="T22" fmla="+- 0 2989 2804"/>
                <a:gd name="T23" fmla="*/ 2989 h 4196"/>
                <a:gd name="T24" fmla="*/ 2662 w 9810"/>
                <a:gd name="T25" fmla="+- 0 2930 2804"/>
                <a:gd name="T26" fmla="*/ 2930 h 4196"/>
                <a:gd name="T27" fmla="*/ 3046 w 9810"/>
                <a:gd name="T28" fmla="+- 0 2881 2804"/>
                <a:gd name="T29" fmla="*/ 2881 h 4196"/>
                <a:gd name="T30" fmla="*/ 3443 w 9810"/>
                <a:gd name="T31" fmla="+- 0 2844 2804"/>
                <a:gd name="T32" fmla="*/ 2844 h 4196"/>
                <a:gd name="T33" fmla="*/ 3851 w 9810"/>
                <a:gd name="T34" fmla="+- 0 2819 2804"/>
                <a:gd name="T35" fmla="*/ 2819 h 4196"/>
                <a:gd name="T36" fmla="*/ 4268 w 9810"/>
                <a:gd name="T37" fmla="+- 0 2806 2804"/>
                <a:gd name="T38" fmla="*/ 2806 h 4196"/>
                <a:gd name="T39" fmla="*/ 4691 w 9810"/>
                <a:gd name="T40" fmla="+- 0 2806 2804"/>
                <a:gd name="T41" fmla="*/ 2806 h 4196"/>
                <a:gd name="T42" fmla="*/ 5109 w 9810"/>
                <a:gd name="T43" fmla="+- 0 2819 2804"/>
                <a:gd name="T44" fmla="*/ 2819 h 4196"/>
                <a:gd name="T45" fmla="*/ 5516 w 9810"/>
                <a:gd name="T46" fmla="+- 0 2844 2804"/>
                <a:gd name="T47" fmla="*/ 2844 h 4196"/>
                <a:gd name="T48" fmla="*/ 5913 w 9810"/>
                <a:gd name="T49" fmla="+- 0 2881 2804"/>
                <a:gd name="T50" fmla="*/ 2881 h 4196"/>
                <a:gd name="T51" fmla="*/ 6298 w 9810"/>
                <a:gd name="T52" fmla="+- 0 2930 2804"/>
                <a:gd name="T53" fmla="*/ 2930 h 4196"/>
                <a:gd name="T54" fmla="*/ 6669 w 9810"/>
                <a:gd name="T55" fmla="+- 0 2989 2804"/>
                <a:gd name="T56" fmla="*/ 2989 h 4196"/>
                <a:gd name="T57" fmla="*/ 7026 w 9810"/>
                <a:gd name="T58" fmla="+- 0 3059 2804"/>
                <a:gd name="T59" fmla="*/ 3059 h 4196"/>
                <a:gd name="T60" fmla="*/ 7367 w 9810"/>
                <a:gd name="T61" fmla="+- 0 3139 2804"/>
                <a:gd name="T62" fmla="*/ 3139 h 4196"/>
                <a:gd name="T63" fmla="*/ 7691 w 9810"/>
                <a:gd name="T64" fmla="+- 0 3228 2804"/>
                <a:gd name="T65" fmla="*/ 3228 h 4196"/>
                <a:gd name="T66" fmla="*/ 7997 w 9810"/>
                <a:gd name="T67" fmla="+- 0 3326 2804"/>
                <a:gd name="T68" fmla="*/ 3326 h 4196"/>
                <a:gd name="T69" fmla="*/ 8283 w 9810"/>
                <a:gd name="T70" fmla="+- 0 3433 2804"/>
                <a:gd name="T71" fmla="*/ 3433 h 4196"/>
                <a:gd name="T72" fmla="*/ 8549 w 9810"/>
                <a:gd name="T73" fmla="+- 0 3547 2804"/>
                <a:gd name="T74" fmla="*/ 3547 h 4196"/>
                <a:gd name="T75" fmla="*/ 8793 w 9810"/>
                <a:gd name="T76" fmla="+- 0 3669 2804"/>
                <a:gd name="T77" fmla="*/ 3669 h 4196"/>
                <a:gd name="T78" fmla="*/ 9014 w 9810"/>
                <a:gd name="T79" fmla="+- 0 3799 2804"/>
                <a:gd name="T80" fmla="*/ 3799 h 4196"/>
                <a:gd name="T81" fmla="*/ 9299 w 9810"/>
                <a:gd name="T82" fmla="+- 0 4005 2804"/>
                <a:gd name="T83" fmla="*/ 4005 h 4196"/>
                <a:gd name="T84" fmla="*/ 9587 w 9810"/>
                <a:gd name="T85" fmla="+- 0 4300 2804"/>
                <a:gd name="T86" fmla="*/ 4300 h 4196"/>
                <a:gd name="T87" fmla="*/ 9760 w 9810"/>
                <a:gd name="T88" fmla="+- 0 4614 2804"/>
                <a:gd name="T89" fmla="*/ 4614 h 4196"/>
                <a:gd name="T90" fmla="*/ 9810 w 9810"/>
                <a:gd name="T91" fmla="+- 0 4902 2804"/>
                <a:gd name="T92" fmla="*/ 4902 h 4196"/>
                <a:gd name="T93" fmla="*/ 9760 w 9810"/>
                <a:gd name="T94" fmla="+- 0 5190 2804"/>
                <a:gd name="T95" fmla="*/ 5190 h 4196"/>
                <a:gd name="T96" fmla="*/ 9587 w 9810"/>
                <a:gd name="T97" fmla="+- 0 5504 2804"/>
                <a:gd name="T98" fmla="*/ 5504 h 4196"/>
                <a:gd name="T99" fmla="*/ 9299 w 9810"/>
                <a:gd name="T100" fmla="+- 0 5799 2804"/>
                <a:gd name="T101" fmla="*/ 5799 h 4196"/>
                <a:gd name="T102" fmla="*/ 9014 w 9810"/>
                <a:gd name="T103" fmla="+- 0 6005 2804"/>
                <a:gd name="T104" fmla="*/ 6005 h 4196"/>
                <a:gd name="T105" fmla="*/ 8793 w 9810"/>
                <a:gd name="T106" fmla="+- 0 6135 2804"/>
                <a:gd name="T107" fmla="*/ 6135 h 4196"/>
                <a:gd name="T108" fmla="*/ 8549 w 9810"/>
                <a:gd name="T109" fmla="+- 0 6257 2804"/>
                <a:gd name="T110" fmla="*/ 6257 h 4196"/>
                <a:gd name="T111" fmla="*/ 8283 w 9810"/>
                <a:gd name="T112" fmla="+- 0 6371 2804"/>
                <a:gd name="T113" fmla="*/ 6371 h 4196"/>
                <a:gd name="T114" fmla="*/ 7997 w 9810"/>
                <a:gd name="T115" fmla="+- 0 6478 2804"/>
                <a:gd name="T116" fmla="*/ 6478 h 4196"/>
                <a:gd name="T117" fmla="*/ 7691 w 9810"/>
                <a:gd name="T118" fmla="+- 0 6576 2804"/>
                <a:gd name="T119" fmla="*/ 6576 h 4196"/>
                <a:gd name="T120" fmla="*/ 7367 w 9810"/>
                <a:gd name="T121" fmla="+- 0 6665 2804"/>
                <a:gd name="T122" fmla="*/ 6665 h 4196"/>
                <a:gd name="T123" fmla="*/ 7026 w 9810"/>
                <a:gd name="T124" fmla="+- 0 6745 2804"/>
                <a:gd name="T125" fmla="*/ 6745 h 4196"/>
                <a:gd name="T126" fmla="*/ 6669 w 9810"/>
                <a:gd name="T127" fmla="+- 0 6815 2804"/>
                <a:gd name="T128" fmla="*/ 6815 h 4196"/>
                <a:gd name="T129" fmla="*/ 6298 w 9810"/>
                <a:gd name="T130" fmla="+- 0 6874 2804"/>
                <a:gd name="T131" fmla="*/ 6874 h 4196"/>
                <a:gd name="T132" fmla="*/ 5913 w 9810"/>
                <a:gd name="T133" fmla="+- 0 6923 2804"/>
                <a:gd name="T134" fmla="*/ 6923 h 4196"/>
                <a:gd name="T135" fmla="*/ 5516 w 9810"/>
                <a:gd name="T136" fmla="+- 0 6960 2804"/>
                <a:gd name="T137" fmla="*/ 6960 h 4196"/>
                <a:gd name="T138" fmla="*/ 5109 w 9810"/>
                <a:gd name="T139" fmla="+- 0 6985 2804"/>
                <a:gd name="T140" fmla="*/ 6985 h 4196"/>
                <a:gd name="T141" fmla="*/ 4691 w 9810"/>
                <a:gd name="T142" fmla="+- 0 6998 2804"/>
                <a:gd name="T143" fmla="*/ 6998 h 4196"/>
                <a:gd name="T144" fmla="*/ 4268 w 9810"/>
                <a:gd name="T145" fmla="+- 0 6998 2804"/>
                <a:gd name="T146" fmla="*/ 6998 h 4196"/>
                <a:gd name="T147" fmla="*/ 3851 w 9810"/>
                <a:gd name="T148" fmla="+- 0 6985 2804"/>
                <a:gd name="T149" fmla="*/ 6985 h 4196"/>
                <a:gd name="T150" fmla="*/ 3443 w 9810"/>
                <a:gd name="T151" fmla="+- 0 6960 2804"/>
                <a:gd name="T152" fmla="*/ 6960 h 4196"/>
                <a:gd name="T153" fmla="*/ 3046 w 9810"/>
                <a:gd name="T154" fmla="+- 0 6923 2804"/>
                <a:gd name="T155" fmla="*/ 6923 h 4196"/>
                <a:gd name="T156" fmla="*/ 2662 w 9810"/>
                <a:gd name="T157" fmla="+- 0 6874 2804"/>
                <a:gd name="T158" fmla="*/ 6874 h 4196"/>
                <a:gd name="T159" fmla="*/ 2290 w 9810"/>
                <a:gd name="T160" fmla="+- 0 6815 2804"/>
                <a:gd name="T161" fmla="*/ 6815 h 4196"/>
                <a:gd name="T162" fmla="*/ 1933 w 9810"/>
                <a:gd name="T163" fmla="+- 0 6745 2804"/>
                <a:gd name="T164" fmla="*/ 6745 h 4196"/>
                <a:gd name="T165" fmla="*/ 1592 w 9810"/>
                <a:gd name="T166" fmla="+- 0 6665 2804"/>
                <a:gd name="T167" fmla="*/ 6665 h 4196"/>
                <a:gd name="T168" fmla="*/ 1268 w 9810"/>
                <a:gd name="T169" fmla="+- 0 6576 2804"/>
                <a:gd name="T170" fmla="*/ 6576 h 4196"/>
                <a:gd name="T171" fmla="*/ 962 w 9810"/>
                <a:gd name="T172" fmla="+- 0 6478 2804"/>
                <a:gd name="T173" fmla="*/ 6478 h 4196"/>
                <a:gd name="T174" fmla="*/ 676 w 9810"/>
                <a:gd name="T175" fmla="+- 0 6371 2804"/>
                <a:gd name="T176" fmla="*/ 6371 h 4196"/>
                <a:gd name="T177" fmla="*/ 410 w 9810"/>
                <a:gd name="T178" fmla="+- 0 6257 2804"/>
                <a:gd name="T179" fmla="*/ 6257 h 4196"/>
                <a:gd name="T180" fmla="*/ 166 w 9810"/>
                <a:gd name="T181" fmla="+- 0 6135 2804"/>
                <a:gd name="T182" fmla="*/ 6135 h 419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  <a:cxn ang="0">
                  <a:pos x="T129" y="T131"/>
                </a:cxn>
                <a:cxn ang="0">
                  <a:pos x="T132" y="T134"/>
                </a:cxn>
                <a:cxn ang="0">
                  <a:pos x="T135" y="T137"/>
                </a:cxn>
                <a:cxn ang="0">
                  <a:pos x="T138" y="T140"/>
                </a:cxn>
                <a:cxn ang="0">
                  <a:pos x="T141" y="T143"/>
                </a:cxn>
                <a:cxn ang="0">
                  <a:pos x="T144" y="T146"/>
                </a:cxn>
                <a:cxn ang="0">
                  <a:pos x="T147" y="T149"/>
                </a:cxn>
                <a:cxn ang="0">
                  <a:pos x="T150" y="T152"/>
                </a:cxn>
                <a:cxn ang="0">
                  <a:pos x="T153" y="T155"/>
                </a:cxn>
                <a:cxn ang="0">
                  <a:pos x="T156" y="T158"/>
                </a:cxn>
                <a:cxn ang="0">
                  <a:pos x="T159" y="T161"/>
                </a:cxn>
                <a:cxn ang="0">
                  <a:pos x="T162" y="T164"/>
                </a:cxn>
                <a:cxn ang="0">
                  <a:pos x="T165" y="T167"/>
                </a:cxn>
                <a:cxn ang="0">
                  <a:pos x="T168" y="T170"/>
                </a:cxn>
                <a:cxn ang="0">
                  <a:pos x="T171" y="T173"/>
                </a:cxn>
                <a:cxn ang="0">
                  <a:pos x="T174" y="T176"/>
                </a:cxn>
                <a:cxn ang="0">
                  <a:pos x="T177" y="T179"/>
                </a:cxn>
                <a:cxn ang="0">
                  <a:pos x="T180" y="T182"/>
                </a:cxn>
              </a:cxnLst>
              <a:rect l="0" t="0" r="r" b="b"/>
              <a:pathLst>
                <a:path w="9810" h="4196">
                  <a:moveTo>
                    <a:pt x="0" y="961"/>
                  </a:moveTo>
                  <a:lnTo>
                    <a:pt x="53" y="929"/>
                  </a:lnTo>
                  <a:lnTo>
                    <a:pt x="109" y="897"/>
                  </a:lnTo>
                  <a:lnTo>
                    <a:pt x="166" y="865"/>
                  </a:lnTo>
                  <a:lnTo>
                    <a:pt x="225" y="834"/>
                  </a:lnTo>
                  <a:lnTo>
                    <a:pt x="285" y="803"/>
                  </a:lnTo>
                  <a:lnTo>
                    <a:pt x="347" y="773"/>
                  </a:lnTo>
                  <a:lnTo>
                    <a:pt x="410" y="743"/>
                  </a:lnTo>
                  <a:lnTo>
                    <a:pt x="474" y="714"/>
                  </a:lnTo>
                  <a:lnTo>
                    <a:pt x="540" y="685"/>
                  </a:lnTo>
                  <a:lnTo>
                    <a:pt x="607" y="657"/>
                  </a:lnTo>
                  <a:lnTo>
                    <a:pt x="676" y="629"/>
                  </a:lnTo>
                  <a:lnTo>
                    <a:pt x="745" y="601"/>
                  </a:lnTo>
                  <a:lnTo>
                    <a:pt x="816" y="574"/>
                  </a:lnTo>
                  <a:lnTo>
                    <a:pt x="889" y="548"/>
                  </a:lnTo>
                  <a:lnTo>
                    <a:pt x="962" y="522"/>
                  </a:lnTo>
                  <a:lnTo>
                    <a:pt x="1037" y="497"/>
                  </a:lnTo>
                  <a:lnTo>
                    <a:pt x="1113" y="472"/>
                  </a:lnTo>
                  <a:lnTo>
                    <a:pt x="1190" y="447"/>
                  </a:lnTo>
                  <a:lnTo>
                    <a:pt x="1268" y="424"/>
                  </a:lnTo>
                  <a:lnTo>
                    <a:pt x="1347" y="401"/>
                  </a:lnTo>
                  <a:lnTo>
                    <a:pt x="1428" y="378"/>
                  </a:lnTo>
                  <a:lnTo>
                    <a:pt x="1510" y="356"/>
                  </a:lnTo>
                  <a:lnTo>
                    <a:pt x="1592" y="335"/>
                  </a:lnTo>
                  <a:lnTo>
                    <a:pt x="1676" y="314"/>
                  </a:lnTo>
                  <a:lnTo>
                    <a:pt x="1761" y="293"/>
                  </a:lnTo>
                  <a:lnTo>
                    <a:pt x="1847" y="274"/>
                  </a:lnTo>
                  <a:lnTo>
                    <a:pt x="1933" y="255"/>
                  </a:lnTo>
                  <a:lnTo>
                    <a:pt x="2021" y="236"/>
                  </a:lnTo>
                  <a:lnTo>
                    <a:pt x="2110" y="219"/>
                  </a:lnTo>
                  <a:lnTo>
                    <a:pt x="2200" y="201"/>
                  </a:lnTo>
                  <a:lnTo>
                    <a:pt x="2290" y="185"/>
                  </a:lnTo>
                  <a:lnTo>
                    <a:pt x="2382" y="169"/>
                  </a:lnTo>
                  <a:lnTo>
                    <a:pt x="2474" y="154"/>
                  </a:lnTo>
                  <a:lnTo>
                    <a:pt x="2567" y="139"/>
                  </a:lnTo>
                  <a:lnTo>
                    <a:pt x="2662" y="126"/>
                  </a:lnTo>
                  <a:lnTo>
                    <a:pt x="2757" y="112"/>
                  </a:lnTo>
                  <a:lnTo>
                    <a:pt x="2852" y="100"/>
                  </a:lnTo>
                  <a:lnTo>
                    <a:pt x="2949" y="88"/>
                  </a:lnTo>
                  <a:lnTo>
                    <a:pt x="3046" y="77"/>
                  </a:lnTo>
                  <a:lnTo>
                    <a:pt x="3144" y="67"/>
                  </a:lnTo>
                  <a:lnTo>
                    <a:pt x="3243" y="57"/>
                  </a:lnTo>
                  <a:lnTo>
                    <a:pt x="3343" y="48"/>
                  </a:lnTo>
                  <a:lnTo>
                    <a:pt x="3443" y="40"/>
                  </a:lnTo>
                  <a:lnTo>
                    <a:pt x="3544" y="33"/>
                  </a:lnTo>
                  <a:lnTo>
                    <a:pt x="3646" y="26"/>
                  </a:lnTo>
                  <a:lnTo>
                    <a:pt x="3748" y="20"/>
                  </a:lnTo>
                  <a:lnTo>
                    <a:pt x="3851" y="15"/>
                  </a:lnTo>
                  <a:lnTo>
                    <a:pt x="3954" y="10"/>
                  </a:lnTo>
                  <a:lnTo>
                    <a:pt x="4058" y="7"/>
                  </a:lnTo>
                  <a:lnTo>
                    <a:pt x="4163" y="4"/>
                  </a:lnTo>
                  <a:lnTo>
                    <a:pt x="4268" y="2"/>
                  </a:lnTo>
                  <a:lnTo>
                    <a:pt x="4373" y="1"/>
                  </a:lnTo>
                  <a:lnTo>
                    <a:pt x="4480" y="0"/>
                  </a:lnTo>
                  <a:lnTo>
                    <a:pt x="4586" y="1"/>
                  </a:lnTo>
                  <a:lnTo>
                    <a:pt x="4691" y="2"/>
                  </a:lnTo>
                  <a:lnTo>
                    <a:pt x="4797" y="4"/>
                  </a:lnTo>
                  <a:lnTo>
                    <a:pt x="4901" y="7"/>
                  </a:lnTo>
                  <a:lnTo>
                    <a:pt x="5005" y="10"/>
                  </a:lnTo>
                  <a:lnTo>
                    <a:pt x="5109" y="15"/>
                  </a:lnTo>
                  <a:lnTo>
                    <a:pt x="5211" y="20"/>
                  </a:lnTo>
                  <a:lnTo>
                    <a:pt x="5314" y="26"/>
                  </a:lnTo>
                  <a:lnTo>
                    <a:pt x="5415" y="33"/>
                  </a:lnTo>
                  <a:lnTo>
                    <a:pt x="5516" y="40"/>
                  </a:lnTo>
                  <a:lnTo>
                    <a:pt x="5616" y="48"/>
                  </a:lnTo>
                  <a:lnTo>
                    <a:pt x="5716" y="57"/>
                  </a:lnTo>
                  <a:lnTo>
                    <a:pt x="5815" y="67"/>
                  </a:lnTo>
                  <a:lnTo>
                    <a:pt x="5913" y="77"/>
                  </a:lnTo>
                  <a:lnTo>
                    <a:pt x="6010" y="88"/>
                  </a:lnTo>
                  <a:lnTo>
                    <a:pt x="6107" y="100"/>
                  </a:lnTo>
                  <a:lnTo>
                    <a:pt x="6203" y="112"/>
                  </a:lnTo>
                  <a:lnTo>
                    <a:pt x="6298" y="126"/>
                  </a:lnTo>
                  <a:lnTo>
                    <a:pt x="6392" y="139"/>
                  </a:lnTo>
                  <a:lnTo>
                    <a:pt x="6485" y="154"/>
                  </a:lnTo>
                  <a:lnTo>
                    <a:pt x="6577" y="169"/>
                  </a:lnTo>
                  <a:lnTo>
                    <a:pt x="6669" y="185"/>
                  </a:lnTo>
                  <a:lnTo>
                    <a:pt x="6760" y="201"/>
                  </a:lnTo>
                  <a:lnTo>
                    <a:pt x="6849" y="219"/>
                  </a:lnTo>
                  <a:lnTo>
                    <a:pt x="6938" y="236"/>
                  </a:lnTo>
                  <a:lnTo>
                    <a:pt x="7026" y="255"/>
                  </a:lnTo>
                  <a:lnTo>
                    <a:pt x="7113" y="274"/>
                  </a:lnTo>
                  <a:lnTo>
                    <a:pt x="7198" y="293"/>
                  </a:lnTo>
                  <a:lnTo>
                    <a:pt x="7283" y="314"/>
                  </a:lnTo>
                  <a:lnTo>
                    <a:pt x="7367" y="335"/>
                  </a:lnTo>
                  <a:lnTo>
                    <a:pt x="7450" y="356"/>
                  </a:lnTo>
                  <a:lnTo>
                    <a:pt x="7531" y="378"/>
                  </a:lnTo>
                  <a:lnTo>
                    <a:pt x="7612" y="401"/>
                  </a:lnTo>
                  <a:lnTo>
                    <a:pt x="7691" y="424"/>
                  </a:lnTo>
                  <a:lnTo>
                    <a:pt x="7769" y="447"/>
                  </a:lnTo>
                  <a:lnTo>
                    <a:pt x="7846" y="472"/>
                  </a:lnTo>
                  <a:lnTo>
                    <a:pt x="7922" y="497"/>
                  </a:lnTo>
                  <a:lnTo>
                    <a:pt x="7997" y="522"/>
                  </a:lnTo>
                  <a:lnTo>
                    <a:pt x="8070" y="548"/>
                  </a:lnTo>
                  <a:lnTo>
                    <a:pt x="8143" y="574"/>
                  </a:lnTo>
                  <a:lnTo>
                    <a:pt x="8214" y="601"/>
                  </a:lnTo>
                  <a:lnTo>
                    <a:pt x="8283" y="629"/>
                  </a:lnTo>
                  <a:lnTo>
                    <a:pt x="8352" y="657"/>
                  </a:lnTo>
                  <a:lnTo>
                    <a:pt x="8419" y="685"/>
                  </a:lnTo>
                  <a:lnTo>
                    <a:pt x="8485" y="714"/>
                  </a:lnTo>
                  <a:lnTo>
                    <a:pt x="8549" y="743"/>
                  </a:lnTo>
                  <a:lnTo>
                    <a:pt x="8612" y="773"/>
                  </a:lnTo>
                  <a:lnTo>
                    <a:pt x="8674" y="803"/>
                  </a:lnTo>
                  <a:lnTo>
                    <a:pt x="8734" y="834"/>
                  </a:lnTo>
                  <a:lnTo>
                    <a:pt x="8793" y="865"/>
                  </a:lnTo>
                  <a:lnTo>
                    <a:pt x="8851" y="897"/>
                  </a:lnTo>
                  <a:lnTo>
                    <a:pt x="8907" y="929"/>
                  </a:lnTo>
                  <a:lnTo>
                    <a:pt x="8961" y="962"/>
                  </a:lnTo>
                  <a:lnTo>
                    <a:pt x="9014" y="995"/>
                  </a:lnTo>
                  <a:lnTo>
                    <a:pt x="9065" y="1028"/>
                  </a:lnTo>
                  <a:lnTo>
                    <a:pt x="9115" y="1062"/>
                  </a:lnTo>
                  <a:lnTo>
                    <a:pt x="9210" y="1131"/>
                  </a:lnTo>
                  <a:lnTo>
                    <a:pt x="9299" y="1201"/>
                  </a:lnTo>
                  <a:lnTo>
                    <a:pt x="9381" y="1272"/>
                  </a:lnTo>
                  <a:lnTo>
                    <a:pt x="9457" y="1346"/>
                  </a:lnTo>
                  <a:lnTo>
                    <a:pt x="9525" y="1420"/>
                  </a:lnTo>
                  <a:lnTo>
                    <a:pt x="9587" y="1496"/>
                  </a:lnTo>
                  <a:lnTo>
                    <a:pt x="9641" y="1573"/>
                  </a:lnTo>
                  <a:lnTo>
                    <a:pt x="9689" y="1651"/>
                  </a:lnTo>
                  <a:lnTo>
                    <a:pt x="9728" y="1730"/>
                  </a:lnTo>
                  <a:lnTo>
                    <a:pt x="9760" y="1810"/>
                  </a:lnTo>
                  <a:lnTo>
                    <a:pt x="9784" y="1891"/>
                  </a:lnTo>
                  <a:lnTo>
                    <a:pt x="9801" y="1973"/>
                  </a:lnTo>
                  <a:lnTo>
                    <a:pt x="9809" y="2056"/>
                  </a:lnTo>
                  <a:lnTo>
                    <a:pt x="9810" y="2098"/>
                  </a:lnTo>
                  <a:lnTo>
                    <a:pt x="9809" y="2140"/>
                  </a:lnTo>
                  <a:lnTo>
                    <a:pt x="9801" y="2223"/>
                  </a:lnTo>
                  <a:lnTo>
                    <a:pt x="9784" y="2305"/>
                  </a:lnTo>
                  <a:lnTo>
                    <a:pt x="9760" y="2386"/>
                  </a:lnTo>
                  <a:lnTo>
                    <a:pt x="9728" y="2466"/>
                  </a:lnTo>
                  <a:lnTo>
                    <a:pt x="9689" y="2545"/>
                  </a:lnTo>
                  <a:lnTo>
                    <a:pt x="9641" y="2623"/>
                  </a:lnTo>
                  <a:lnTo>
                    <a:pt x="9587" y="2700"/>
                  </a:lnTo>
                  <a:lnTo>
                    <a:pt x="9525" y="2776"/>
                  </a:lnTo>
                  <a:lnTo>
                    <a:pt x="9457" y="2850"/>
                  </a:lnTo>
                  <a:lnTo>
                    <a:pt x="9381" y="2924"/>
                  </a:lnTo>
                  <a:lnTo>
                    <a:pt x="9299" y="2995"/>
                  </a:lnTo>
                  <a:lnTo>
                    <a:pt x="9210" y="3065"/>
                  </a:lnTo>
                  <a:lnTo>
                    <a:pt x="9115" y="3134"/>
                  </a:lnTo>
                  <a:lnTo>
                    <a:pt x="9065" y="3168"/>
                  </a:lnTo>
                  <a:lnTo>
                    <a:pt x="9014" y="3201"/>
                  </a:lnTo>
                  <a:lnTo>
                    <a:pt x="8961" y="3234"/>
                  </a:lnTo>
                  <a:lnTo>
                    <a:pt x="8907" y="3267"/>
                  </a:lnTo>
                  <a:lnTo>
                    <a:pt x="8851" y="3299"/>
                  </a:lnTo>
                  <a:lnTo>
                    <a:pt x="8793" y="3331"/>
                  </a:lnTo>
                  <a:lnTo>
                    <a:pt x="8734" y="3362"/>
                  </a:lnTo>
                  <a:lnTo>
                    <a:pt x="8674" y="3393"/>
                  </a:lnTo>
                  <a:lnTo>
                    <a:pt x="8612" y="3423"/>
                  </a:lnTo>
                  <a:lnTo>
                    <a:pt x="8549" y="3453"/>
                  </a:lnTo>
                  <a:lnTo>
                    <a:pt x="8485" y="3482"/>
                  </a:lnTo>
                  <a:lnTo>
                    <a:pt x="8419" y="3511"/>
                  </a:lnTo>
                  <a:lnTo>
                    <a:pt x="8352" y="3539"/>
                  </a:lnTo>
                  <a:lnTo>
                    <a:pt x="8283" y="3567"/>
                  </a:lnTo>
                  <a:lnTo>
                    <a:pt x="8214" y="3595"/>
                  </a:lnTo>
                  <a:lnTo>
                    <a:pt x="8143" y="3622"/>
                  </a:lnTo>
                  <a:lnTo>
                    <a:pt x="8070" y="3648"/>
                  </a:lnTo>
                  <a:lnTo>
                    <a:pt x="7997" y="3674"/>
                  </a:lnTo>
                  <a:lnTo>
                    <a:pt x="7922" y="3699"/>
                  </a:lnTo>
                  <a:lnTo>
                    <a:pt x="7846" y="3724"/>
                  </a:lnTo>
                  <a:lnTo>
                    <a:pt x="7769" y="3749"/>
                  </a:lnTo>
                  <a:lnTo>
                    <a:pt x="7691" y="3772"/>
                  </a:lnTo>
                  <a:lnTo>
                    <a:pt x="7612" y="3795"/>
                  </a:lnTo>
                  <a:lnTo>
                    <a:pt x="7531" y="3818"/>
                  </a:lnTo>
                  <a:lnTo>
                    <a:pt x="7450" y="3840"/>
                  </a:lnTo>
                  <a:lnTo>
                    <a:pt x="7367" y="3861"/>
                  </a:lnTo>
                  <a:lnTo>
                    <a:pt x="7283" y="3882"/>
                  </a:lnTo>
                  <a:lnTo>
                    <a:pt x="7198" y="3903"/>
                  </a:lnTo>
                  <a:lnTo>
                    <a:pt x="7113" y="3922"/>
                  </a:lnTo>
                  <a:lnTo>
                    <a:pt x="7026" y="3941"/>
                  </a:lnTo>
                  <a:lnTo>
                    <a:pt x="6938" y="3960"/>
                  </a:lnTo>
                  <a:lnTo>
                    <a:pt x="6849" y="3977"/>
                  </a:lnTo>
                  <a:lnTo>
                    <a:pt x="6760" y="3995"/>
                  </a:lnTo>
                  <a:lnTo>
                    <a:pt x="6669" y="4011"/>
                  </a:lnTo>
                  <a:lnTo>
                    <a:pt x="6577" y="4027"/>
                  </a:lnTo>
                  <a:lnTo>
                    <a:pt x="6485" y="4042"/>
                  </a:lnTo>
                  <a:lnTo>
                    <a:pt x="6392" y="4057"/>
                  </a:lnTo>
                  <a:lnTo>
                    <a:pt x="6298" y="4070"/>
                  </a:lnTo>
                  <a:lnTo>
                    <a:pt x="6203" y="4084"/>
                  </a:lnTo>
                  <a:lnTo>
                    <a:pt x="6107" y="4096"/>
                  </a:lnTo>
                  <a:lnTo>
                    <a:pt x="6010" y="4108"/>
                  </a:lnTo>
                  <a:lnTo>
                    <a:pt x="5913" y="4119"/>
                  </a:lnTo>
                  <a:lnTo>
                    <a:pt x="5815" y="4129"/>
                  </a:lnTo>
                  <a:lnTo>
                    <a:pt x="5716" y="4139"/>
                  </a:lnTo>
                  <a:lnTo>
                    <a:pt x="5616" y="4148"/>
                  </a:lnTo>
                  <a:lnTo>
                    <a:pt x="5516" y="4156"/>
                  </a:lnTo>
                  <a:lnTo>
                    <a:pt x="5415" y="4163"/>
                  </a:lnTo>
                  <a:lnTo>
                    <a:pt x="5314" y="4170"/>
                  </a:lnTo>
                  <a:lnTo>
                    <a:pt x="5211" y="4176"/>
                  </a:lnTo>
                  <a:lnTo>
                    <a:pt x="5109" y="4181"/>
                  </a:lnTo>
                  <a:lnTo>
                    <a:pt x="5005" y="4186"/>
                  </a:lnTo>
                  <a:lnTo>
                    <a:pt x="4901" y="4189"/>
                  </a:lnTo>
                  <a:lnTo>
                    <a:pt x="4797" y="4192"/>
                  </a:lnTo>
                  <a:lnTo>
                    <a:pt x="4691" y="4194"/>
                  </a:lnTo>
                  <a:lnTo>
                    <a:pt x="4586" y="4195"/>
                  </a:lnTo>
                  <a:lnTo>
                    <a:pt x="4480" y="4196"/>
                  </a:lnTo>
                  <a:lnTo>
                    <a:pt x="4373" y="4195"/>
                  </a:lnTo>
                  <a:lnTo>
                    <a:pt x="4268" y="4194"/>
                  </a:lnTo>
                  <a:lnTo>
                    <a:pt x="4163" y="4192"/>
                  </a:lnTo>
                  <a:lnTo>
                    <a:pt x="4058" y="4189"/>
                  </a:lnTo>
                  <a:lnTo>
                    <a:pt x="3954" y="4186"/>
                  </a:lnTo>
                  <a:lnTo>
                    <a:pt x="3851" y="4181"/>
                  </a:lnTo>
                  <a:lnTo>
                    <a:pt x="3748" y="4176"/>
                  </a:lnTo>
                  <a:lnTo>
                    <a:pt x="3646" y="4170"/>
                  </a:lnTo>
                  <a:lnTo>
                    <a:pt x="3544" y="4163"/>
                  </a:lnTo>
                  <a:lnTo>
                    <a:pt x="3443" y="4156"/>
                  </a:lnTo>
                  <a:lnTo>
                    <a:pt x="3343" y="4148"/>
                  </a:lnTo>
                  <a:lnTo>
                    <a:pt x="3243" y="4139"/>
                  </a:lnTo>
                  <a:lnTo>
                    <a:pt x="3144" y="4129"/>
                  </a:lnTo>
                  <a:lnTo>
                    <a:pt x="3046" y="4119"/>
                  </a:lnTo>
                  <a:lnTo>
                    <a:pt x="2949" y="4108"/>
                  </a:lnTo>
                  <a:lnTo>
                    <a:pt x="2852" y="4096"/>
                  </a:lnTo>
                  <a:lnTo>
                    <a:pt x="2757" y="4084"/>
                  </a:lnTo>
                  <a:lnTo>
                    <a:pt x="2662" y="4070"/>
                  </a:lnTo>
                  <a:lnTo>
                    <a:pt x="2567" y="4057"/>
                  </a:lnTo>
                  <a:lnTo>
                    <a:pt x="2474" y="4042"/>
                  </a:lnTo>
                  <a:lnTo>
                    <a:pt x="2382" y="4027"/>
                  </a:lnTo>
                  <a:lnTo>
                    <a:pt x="2290" y="4011"/>
                  </a:lnTo>
                  <a:lnTo>
                    <a:pt x="2200" y="3995"/>
                  </a:lnTo>
                  <a:lnTo>
                    <a:pt x="2110" y="3977"/>
                  </a:lnTo>
                  <a:lnTo>
                    <a:pt x="2021" y="3960"/>
                  </a:lnTo>
                  <a:lnTo>
                    <a:pt x="1933" y="3941"/>
                  </a:lnTo>
                  <a:lnTo>
                    <a:pt x="1847" y="3922"/>
                  </a:lnTo>
                  <a:lnTo>
                    <a:pt x="1761" y="3903"/>
                  </a:lnTo>
                  <a:lnTo>
                    <a:pt x="1676" y="3882"/>
                  </a:lnTo>
                  <a:lnTo>
                    <a:pt x="1592" y="3861"/>
                  </a:lnTo>
                  <a:lnTo>
                    <a:pt x="1510" y="3840"/>
                  </a:lnTo>
                  <a:lnTo>
                    <a:pt x="1428" y="3818"/>
                  </a:lnTo>
                  <a:lnTo>
                    <a:pt x="1347" y="3795"/>
                  </a:lnTo>
                  <a:lnTo>
                    <a:pt x="1268" y="3772"/>
                  </a:lnTo>
                  <a:lnTo>
                    <a:pt x="1190" y="3749"/>
                  </a:lnTo>
                  <a:lnTo>
                    <a:pt x="1113" y="3724"/>
                  </a:lnTo>
                  <a:lnTo>
                    <a:pt x="1037" y="3699"/>
                  </a:lnTo>
                  <a:lnTo>
                    <a:pt x="962" y="3674"/>
                  </a:lnTo>
                  <a:lnTo>
                    <a:pt x="889" y="3648"/>
                  </a:lnTo>
                  <a:lnTo>
                    <a:pt x="816" y="3622"/>
                  </a:lnTo>
                  <a:lnTo>
                    <a:pt x="745" y="3595"/>
                  </a:lnTo>
                  <a:lnTo>
                    <a:pt x="676" y="3567"/>
                  </a:lnTo>
                  <a:lnTo>
                    <a:pt x="607" y="3539"/>
                  </a:lnTo>
                  <a:lnTo>
                    <a:pt x="540" y="3511"/>
                  </a:lnTo>
                  <a:lnTo>
                    <a:pt x="474" y="3482"/>
                  </a:lnTo>
                  <a:lnTo>
                    <a:pt x="410" y="3453"/>
                  </a:lnTo>
                  <a:lnTo>
                    <a:pt x="347" y="3423"/>
                  </a:lnTo>
                  <a:lnTo>
                    <a:pt x="285" y="3393"/>
                  </a:lnTo>
                  <a:lnTo>
                    <a:pt x="225" y="3362"/>
                  </a:lnTo>
                  <a:lnTo>
                    <a:pt x="166" y="3331"/>
                  </a:lnTo>
                  <a:lnTo>
                    <a:pt x="109" y="3299"/>
                  </a:lnTo>
                  <a:lnTo>
                    <a:pt x="53" y="3267"/>
                  </a:lnTo>
                  <a:lnTo>
                    <a:pt x="0" y="3235"/>
                  </a:lnTo>
                </a:path>
              </a:pathLst>
            </a:custGeom>
            <a:noFill/>
            <a:ln w="28956">
              <a:solidFill>
                <a:srgbClr val="FAE4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AutoShape 5"/>
            <p:cNvSpPr>
              <a:spLocks/>
            </p:cNvSpPr>
            <p:nvPr/>
          </p:nvSpPr>
          <p:spPr bwMode="auto">
            <a:xfrm>
              <a:off x="3128" y="3042"/>
              <a:ext cx="11272" cy="5058"/>
            </a:xfrm>
            <a:custGeom>
              <a:avLst/>
              <a:gdLst>
                <a:gd name="T0" fmla="+- 0 5865 5670"/>
                <a:gd name="T1" fmla="*/ T0 w 8731"/>
                <a:gd name="T2" fmla="+- 0 4013 3340"/>
                <a:gd name="T3" fmla="*/ 4013 h 4761"/>
                <a:gd name="T4" fmla="+- 0 5980 5670"/>
                <a:gd name="T5" fmla="*/ T4 w 8731"/>
                <a:gd name="T6" fmla="+- 0 3871 3340"/>
                <a:gd name="T7" fmla="*/ 3871 h 4761"/>
                <a:gd name="T8" fmla="+- 0 6120 5670"/>
                <a:gd name="T9" fmla="*/ T8 w 8731"/>
                <a:gd name="T10" fmla="+- 0 3746 3340"/>
                <a:gd name="T11" fmla="*/ 3746 h 4761"/>
                <a:gd name="T12" fmla="+- 0 6282 5670"/>
                <a:gd name="T13" fmla="*/ T12 w 8731"/>
                <a:gd name="T14" fmla="+- 0 3638 3340"/>
                <a:gd name="T15" fmla="*/ 3638 h 4761"/>
                <a:gd name="T16" fmla="+- 0 6466 5670"/>
                <a:gd name="T17" fmla="*/ T16 w 8731"/>
                <a:gd name="T18" fmla="+- 0 3547 3340"/>
                <a:gd name="T19" fmla="*/ 3547 h 4761"/>
                <a:gd name="T20" fmla="+- 0 6670 5670"/>
                <a:gd name="T21" fmla="*/ T20 w 8731"/>
                <a:gd name="T22" fmla="+- 0 3472 3340"/>
                <a:gd name="T23" fmla="*/ 3472 h 4761"/>
                <a:gd name="T24" fmla="+- 0 6893 5670"/>
                <a:gd name="T25" fmla="*/ T24 w 8731"/>
                <a:gd name="T26" fmla="+- 0 3414 3340"/>
                <a:gd name="T27" fmla="*/ 3414 h 4761"/>
                <a:gd name="T28" fmla="+- 0 7134 5670"/>
                <a:gd name="T29" fmla="*/ T28 w 8731"/>
                <a:gd name="T30" fmla="+- 0 3373 3340"/>
                <a:gd name="T31" fmla="*/ 3373 h 4761"/>
                <a:gd name="T32" fmla="+- 0 7392 5670"/>
                <a:gd name="T33" fmla="*/ T32 w 8731"/>
                <a:gd name="T34" fmla="+- 0 3348 3340"/>
                <a:gd name="T35" fmla="*/ 3348 h 4761"/>
                <a:gd name="T36" fmla="+- 0 7665 5670"/>
                <a:gd name="T37" fmla="*/ T36 w 8731"/>
                <a:gd name="T38" fmla="+- 0 3340 3340"/>
                <a:gd name="T39" fmla="*/ 3340 h 4761"/>
                <a:gd name="T40" fmla="+- 0 7953 5670"/>
                <a:gd name="T41" fmla="*/ T40 w 8731"/>
                <a:gd name="T42" fmla="+- 0 3348 3340"/>
                <a:gd name="T43" fmla="*/ 3348 h 4761"/>
                <a:gd name="T44" fmla="+- 0 8254 5670"/>
                <a:gd name="T45" fmla="*/ T44 w 8731"/>
                <a:gd name="T46" fmla="+- 0 3372 3340"/>
                <a:gd name="T47" fmla="*/ 3372 h 4761"/>
                <a:gd name="T48" fmla="+- 0 8566 5670"/>
                <a:gd name="T49" fmla="*/ T48 w 8731"/>
                <a:gd name="T50" fmla="+- 0 3412 3340"/>
                <a:gd name="T51" fmla="*/ 3412 h 4761"/>
                <a:gd name="T52" fmla="+- 0 8889 5670"/>
                <a:gd name="T53" fmla="*/ T52 w 8731"/>
                <a:gd name="T54" fmla="+- 0 3469 3340"/>
                <a:gd name="T55" fmla="*/ 3469 h 4761"/>
                <a:gd name="T56" fmla="+- 0 9222 5670"/>
                <a:gd name="T57" fmla="*/ T56 w 8731"/>
                <a:gd name="T58" fmla="+- 0 3542 3340"/>
                <a:gd name="T59" fmla="*/ 3542 h 4761"/>
                <a:gd name="T60" fmla="+- 0 9563 5670"/>
                <a:gd name="T61" fmla="*/ T60 w 8731"/>
                <a:gd name="T62" fmla="+- 0 3631 3340"/>
                <a:gd name="T63" fmla="*/ 3631 h 4761"/>
                <a:gd name="T64" fmla="+- 0 9911 5670"/>
                <a:gd name="T65" fmla="*/ T64 w 8731"/>
                <a:gd name="T66" fmla="+- 0 3736 3340"/>
                <a:gd name="T67" fmla="*/ 3736 h 4761"/>
                <a:gd name="T68" fmla="+- 0 10265 5670"/>
                <a:gd name="T69" fmla="*/ T68 w 8731"/>
                <a:gd name="T70" fmla="+- 0 3857 3340"/>
                <a:gd name="T71" fmla="*/ 3857 h 4761"/>
                <a:gd name="T72" fmla="+- 0 10623 5670"/>
                <a:gd name="T73" fmla="*/ T72 w 8731"/>
                <a:gd name="T74" fmla="+- 0 3994 3340"/>
                <a:gd name="T75" fmla="*/ 3994 h 4761"/>
                <a:gd name="T76" fmla="+- 0 10985 5670"/>
                <a:gd name="T77" fmla="*/ T76 w 8731"/>
                <a:gd name="T78" fmla="+- 0 4146 3340"/>
                <a:gd name="T79" fmla="*/ 4146 h 4761"/>
                <a:gd name="T80" fmla="+- 0 11349 5670"/>
                <a:gd name="T81" fmla="*/ T80 w 8731"/>
                <a:gd name="T82" fmla="+- 0 4314 3340"/>
                <a:gd name="T83" fmla="*/ 4314 h 4761"/>
                <a:gd name="T84" fmla="+- 0 11714 5670"/>
                <a:gd name="T85" fmla="*/ T84 w 8731"/>
                <a:gd name="T86" fmla="+- 0 4498 3340"/>
                <a:gd name="T87" fmla="*/ 4498 h 4761"/>
                <a:gd name="T88" fmla="+- 0 12070 5670"/>
                <a:gd name="T89" fmla="*/ T88 w 8731"/>
                <a:gd name="T90" fmla="+- 0 4693 3340"/>
                <a:gd name="T91" fmla="*/ 4693 h 4761"/>
                <a:gd name="T92" fmla="+- 0 12411 5670"/>
                <a:gd name="T93" fmla="*/ T92 w 8731"/>
                <a:gd name="T94" fmla="+- 0 4895 3340"/>
                <a:gd name="T95" fmla="*/ 4895 h 4761"/>
                <a:gd name="T96" fmla="+- 0 12739 5670"/>
                <a:gd name="T97" fmla="*/ T96 w 8731"/>
                <a:gd name="T98" fmla="+- 0 5104 3340"/>
                <a:gd name="T99" fmla="*/ 5104 h 4761"/>
                <a:gd name="T100" fmla="+- 0 13051 5670"/>
                <a:gd name="T101" fmla="*/ T100 w 8731"/>
                <a:gd name="T102" fmla="+- 0 5319 3340"/>
                <a:gd name="T103" fmla="*/ 5319 h 4761"/>
                <a:gd name="T104" fmla="+- 0 13347 5670"/>
                <a:gd name="T105" fmla="*/ T104 w 8731"/>
                <a:gd name="T106" fmla="+- 0 5538 3340"/>
                <a:gd name="T107" fmla="*/ 5538 h 4761"/>
                <a:gd name="T108" fmla="+- 0 13626 5670"/>
                <a:gd name="T109" fmla="*/ T108 w 8731"/>
                <a:gd name="T110" fmla="+- 0 5762 3340"/>
                <a:gd name="T111" fmla="*/ 5762 h 4761"/>
                <a:gd name="T112" fmla="+- 0 13888 5670"/>
                <a:gd name="T113" fmla="*/ T112 w 8731"/>
                <a:gd name="T114" fmla="+- 0 5989 3340"/>
                <a:gd name="T115" fmla="*/ 5989 h 4761"/>
                <a:gd name="T116" fmla="+- 0 14131 5670"/>
                <a:gd name="T117" fmla="*/ T116 w 8731"/>
                <a:gd name="T118" fmla="+- 0 6219 3340"/>
                <a:gd name="T119" fmla="*/ 6219 h 4761"/>
                <a:gd name="T120" fmla="+- 0 14356 5670"/>
                <a:gd name="T121" fmla="*/ T120 w 8731"/>
                <a:gd name="T122" fmla="+- 0 6449 3340"/>
                <a:gd name="T123" fmla="*/ 6449 h 4761"/>
                <a:gd name="T124" fmla="+- 0 8329 5670"/>
                <a:gd name="T125" fmla="*/ T124 w 8731"/>
                <a:gd name="T126" fmla="+- 0 8034 3340"/>
                <a:gd name="T127" fmla="*/ 8034 h 4761"/>
                <a:gd name="T128" fmla="+- 0 8017 5670"/>
                <a:gd name="T129" fmla="*/ T128 w 8731"/>
                <a:gd name="T130" fmla="+- 0 7819 3340"/>
                <a:gd name="T131" fmla="*/ 7819 h 4761"/>
                <a:gd name="T132" fmla="+- 0 7721 5670"/>
                <a:gd name="T133" fmla="*/ T132 w 8731"/>
                <a:gd name="T134" fmla="+- 0 7599 3340"/>
                <a:gd name="T135" fmla="*/ 7599 h 4761"/>
                <a:gd name="T136" fmla="+- 0 7442 5670"/>
                <a:gd name="T137" fmla="*/ T136 w 8731"/>
                <a:gd name="T138" fmla="+- 0 7375 3340"/>
                <a:gd name="T139" fmla="*/ 7375 h 4761"/>
                <a:gd name="T140" fmla="+- 0 7180 5670"/>
                <a:gd name="T141" fmla="*/ T140 w 8731"/>
                <a:gd name="T142" fmla="+- 0 7148 3340"/>
                <a:gd name="T143" fmla="*/ 7148 h 4761"/>
                <a:gd name="T144" fmla="+- 0 6937 5670"/>
                <a:gd name="T145" fmla="*/ T144 w 8731"/>
                <a:gd name="T146" fmla="+- 0 6919 3340"/>
                <a:gd name="T147" fmla="*/ 6919 h 4761"/>
                <a:gd name="T148" fmla="+- 0 6712 5670"/>
                <a:gd name="T149" fmla="*/ T148 w 8731"/>
                <a:gd name="T150" fmla="+- 0 6688 3340"/>
                <a:gd name="T151" fmla="*/ 6688 h 4761"/>
                <a:gd name="T152" fmla="+- 0 6507 5670"/>
                <a:gd name="T153" fmla="*/ T152 w 8731"/>
                <a:gd name="T154" fmla="+- 0 6457 3340"/>
                <a:gd name="T155" fmla="*/ 6457 h 4761"/>
                <a:gd name="T156" fmla="+- 0 6323 5670"/>
                <a:gd name="T157" fmla="*/ T156 w 8731"/>
                <a:gd name="T158" fmla="+- 0 6227 3340"/>
                <a:gd name="T159" fmla="*/ 6227 h 4761"/>
                <a:gd name="T160" fmla="+- 0 6160 5670"/>
                <a:gd name="T161" fmla="*/ T160 w 8731"/>
                <a:gd name="T162" fmla="+- 0 5999 3340"/>
                <a:gd name="T163" fmla="*/ 5999 h 4761"/>
                <a:gd name="T164" fmla="+- 0 6019 5670"/>
                <a:gd name="T165" fmla="*/ T164 w 8731"/>
                <a:gd name="T166" fmla="+- 0 5773 3340"/>
                <a:gd name="T167" fmla="*/ 5773 h 4761"/>
                <a:gd name="T168" fmla="+- 0 5901 5670"/>
                <a:gd name="T169" fmla="*/ T168 w 8731"/>
                <a:gd name="T170" fmla="+- 0 5551 3340"/>
                <a:gd name="T171" fmla="*/ 5551 h 4761"/>
                <a:gd name="T172" fmla="+- 0 5806 5670"/>
                <a:gd name="T173" fmla="*/ T172 w 8731"/>
                <a:gd name="T174" fmla="+- 0 5333 3340"/>
                <a:gd name="T175" fmla="*/ 5333 h 4761"/>
                <a:gd name="T176" fmla="+- 0 5735 5670"/>
                <a:gd name="T177" fmla="*/ T176 w 8731"/>
                <a:gd name="T178" fmla="+- 0 5121 3340"/>
                <a:gd name="T179" fmla="*/ 5121 h 4761"/>
                <a:gd name="T180" fmla="+- 0 5690 5670"/>
                <a:gd name="T181" fmla="*/ T180 w 8731"/>
                <a:gd name="T182" fmla="+- 0 4914 3340"/>
                <a:gd name="T183" fmla="*/ 4914 h 4761"/>
                <a:gd name="T184" fmla="+- 0 5671 5670"/>
                <a:gd name="T185" fmla="*/ T184 w 8731"/>
                <a:gd name="T186" fmla="+- 0 4716 3340"/>
                <a:gd name="T187" fmla="*/ 4716 h 4761"/>
                <a:gd name="T188" fmla="+- 0 5678 5670"/>
                <a:gd name="T189" fmla="*/ T188 w 8731"/>
                <a:gd name="T190" fmla="+- 0 4525 3340"/>
                <a:gd name="T191" fmla="*/ 4525 h 4761"/>
                <a:gd name="T192" fmla="+- 0 5712 5670"/>
                <a:gd name="T193" fmla="*/ T192 w 8731"/>
                <a:gd name="T194" fmla="+- 0 4343 3340"/>
                <a:gd name="T195" fmla="*/ 4343 h 4761"/>
                <a:gd name="T196" fmla="+- 0 5774 5670"/>
                <a:gd name="T197" fmla="*/ T196 w 8731"/>
                <a:gd name="T198" fmla="+- 0 4172 3340"/>
                <a:gd name="T199" fmla="*/ 4172 h 47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8731" h="4761">
                  <a:moveTo>
                    <a:pt x="124" y="791"/>
                  </a:moveTo>
                  <a:lnTo>
                    <a:pt x="146" y="751"/>
                  </a:lnTo>
                  <a:lnTo>
                    <a:pt x="170" y="712"/>
                  </a:lnTo>
                  <a:lnTo>
                    <a:pt x="195" y="673"/>
                  </a:lnTo>
                  <a:lnTo>
                    <a:pt x="221" y="636"/>
                  </a:lnTo>
                  <a:lnTo>
                    <a:pt x="249" y="600"/>
                  </a:lnTo>
                  <a:lnTo>
                    <a:pt x="279" y="565"/>
                  </a:lnTo>
                  <a:lnTo>
                    <a:pt x="310" y="531"/>
                  </a:lnTo>
                  <a:lnTo>
                    <a:pt x="343" y="499"/>
                  </a:lnTo>
                  <a:lnTo>
                    <a:pt x="377" y="467"/>
                  </a:lnTo>
                  <a:lnTo>
                    <a:pt x="413" y="436"/>
                  </a:lnTo>
                  <a:lnTo>
                    <a:pt x="450" y="406"/>
                  </a:lnTo>
                  <a:lnTo>
                    <a:pt x="488" y="378"/>
                  </a:lnTo>
                  <a:lnTo>
                    <a:pt x="528" y="350"/>
                  </a:lnTo>
                  <a:lnTo>
                    <a:pt x="569" y="324"/>
                  </a:lnTo>
                  <a:lnTo>
                    <a:pt x="612" y="298"/>
                  </a:lnTo>
                  <a:lnTo>
                    <a:pt x="656" y="274"/>
                  </a:lnTo>
                  <a:lnTo>
                    <a:pt x="701" y="250"/>
                  </a:lnTo>
                  <a:lnTo>
                    <a:pt x="748" y="228"/>
                  </a:lnTo>
                  <a:lnTo>
                    <a:pt x="796" y="207"/>
                  </a:lnTo>
                  <a:lnTo>
                    <a:pt x="845" y="187"/>
                  </a:lnTo>
                  <a:lnTo>
                    <a:pt x="895" y="167"/>
                  </a:lnTo>
                  <a:lnTo>
                    <a:pt x="947" y="149"/>
                  </a:lnTo>
                  <a:lnTo>
                    <a:pt x="1000" y="132"/>
                  </a:lnTo>
                  <a:lnTo>
                    <a:pt x="1054" y="116"/>
                  </a:lnTo>
                  <a:lnTo>
                    <a:pt x="1109" y="101"/>
                  </a:lnTo>
                  <a:lnTo>
                    <a:pt x="1165" y="87"/>
                  </a:lnTo>
                  <a:lnTo>
                    <a:pt x="1223" y="74"/>
                  </a:lnTo>
                  <a:lnTo>
                    <a:pt x="1282" y="62"/>
                  </a:lnTo>
                  <a:lnTo>
                    <a:pt x="1341" y="51"/>
                  </a:lnTo>
                  <a:lnTo>
                    <a:pt x="1402" y="42"/>
                  </a:lnTo>
                  <a:lnTo>
                    <a:pt x="1464" y="33"/>
                  </a:lnTo>
                  <a:lnTo>
                    <a:pt x="1527" y="25"/>
                  </a:lnTo>
                  <a:lnTo>
                    <a:pt x="1591" y="18"/>
                  </a:lnTo>
                  <a:lnTo>
                    <a:pt x="1656" y="13"/>
                  </a:lnTo>
                  <a:lnTo>
                    <a:pt x="1722" y="8"/>
                  </a:lnTo>
                  <a:lnTo>
                    <a:pt x="1789" y="4"/>
                  </a:lnTo>
                  <a:lnTo>
                    <a:pt x="1857" y="2"/>
                  </a:lnTo>
                  <a:lnTo>
                    <a:pt x="1925" y="0"/>
                  </a:lnTo>
                  <a:lnTo>
                    <a:pt x="1995" y="0"/>
                  </a:lnTo>
                  <a:lnTo>
                    <a:pt x="2066" y="0"/>
                  </a:lnTo>
                  <a:lnTo>
                    <a:pt x="2137" y="1"/>
                  </a:lnTo>
                  <a:lnTo>
                    <a:pt x="2210" y="4"/>
                  </a:lnTo>
                  <a:lnTo>
                    <a:pt x="2283" y="8"/>
                  </a:lnTo>
                  <a:lnTo>
                    <a:pt x="2357" y="12"/>
                  </a:lnTo>
                  <a:lnTo>
                    <a:pt x="2432" y="18"/>
                  </a:lnTo>
                  <a:lnTo>
                    <a:pt x="2507" y="24"/>
                  </a:lnTo>
                  <a:lnTo>
                    <a:pt x="2584" y="32"/>
                  </a:lnTo>
                  <a:lnTo>
                    <a:pt x="2661" y="40"/>
                  </a:lnTo>
                  <a:lnTo>
                    <a:pt x="2738" y="50"/>
                  </a:lnTo>
                  <a:lnTo>
                    <a:pt x="2817" y="61"/>
                  </a:lnTo>
                  <a:lnTo>
                    <a:pt x="2896" y="72"/>
                  </a:lnTo>
                  <a:lnTo>
                    <a:pt x="2976" y="85"/>
                  </a:lnTo>
                  <a:lnTo>
                    <a:pt x="3056" y="99"/>
                  </a:lnTo>
                  <a:lnTo>
                    <a:pt x="3138" y="113"/>
                  </a:lnTo>
                  <a:lnTo>
                    <a:pt x="3219" y="129"/>
                  </a:lnTo>
                  <a:lnTo>
                    <a:pt x="3302" y="146"/>
                  </a:lnTo>
                  <a:lnTo>
                    <a:pt x="3385" y="164"/>
                  </a:lnTo>
                  <a:lnTo>
                    <a:pt x="3468" y="182"/>
                  </a:lnTo>
                  <a:lnTo>
                    <a:pt x="3552" y="202"/>
                  </a:lnTo>
                  <a:lnTo>
                    <a:pt x="3637" y="223"/>
                  </a:lnTo>
                  <a:lnTo>
                    <a:pt x="3722" y="245"/>
                  </a:lnTo>
                  <a:lnTo>
                    <a:pt x="3807" y="267"/>
                  </a:lnTo>
                  <a:lnTo>
                    <a:pt x="3893" y="291"/>
                  </a:lnTo>
                  <a:lnTo>
                    <a:pt x="3979" y="316"/>
                  </a:lnTo>
                  <a:lnTo>
                    <a:pt x="4066" y="342"/>
                  </a:lnTo>
                  <a:lnTo>
                    <a:pt x="4153" y="368"/>
                  </a:lnTo>
                  <a:lnTo>
                    <a:pt x="4241" y="396"/>
                  </a:lnTo>
                  <a:lnTo>
                    <a:pt x="4329" y="425"/>
                  </a:lnTo>
                  <a:lnTo>
                    <a:pt x="4417" y="454"/>
                  </a:lnTo>
                  <a:lnTo>
                    <a:pt x="4506" y="485"/>
                  </a:lnTo>
                  <a:lnTo>
                    <a:pt x="4595" y="517"/>
                  </a:lnTo>
                  <a:lnTo>
                    <a:pt x="4684" y="550"/>
                  </a:lnTo>
                  <a:lnTo>
                    <a:pt x="4774" y="583"/>
                  </a:lnTo>
                  <a:lnTo>
                    <a:pt x="4863" y="618"/>
                  </a:lnTo>
                  <a:lnTo>
                    <a:pt x="4953" y="654"/>
                  </a:lnTo>
                  <a:lnTo>
                    <a:pt x="5044" y="690"/>
                  </a:lnTo>
                  <a:lnTo>
                    <a:pt x="5134" y="728"/>
                  </a:lnTo>
                  <a:lnTo>
                    <a:pt x="5225" y="767"/>
                  </a:lnTo>
                  <a:lnTo>
                    <a:pt x="5315" y="806"/>
                  </a:lnTo>
                  <a:lnTo>
                    <a:pt x="5406" y="847"/>
                  </a:lnTo>
                  <a:lnTo>
                    <a:pt x="5497" y="888"/>
                  </a:lnTo>
                  <a:lnTo>
                    <a:pt x="5588" y="931"/>
                  </a:lnTo>
                  <a:lnTo>
                    <a:pt x="5679" y="974"/>
                  </a:lnTo>
                  <a:lnTo>
                    <a:pt x="5771" y="1019"/>
                  </a:lnTo>
                  <a:lnTo>
                    <a:pt x="5862" y="1065"/>
                  </a:lnTo>
                  <a:lnTo>
                    <a:pt x="5953" y="1111"/>
                  </a:lnTo>
                  <a:lnTo>
                    <a:pt x="6044" y="1158"/>
                  </a:lnTo>
                  <a:lnTo>
                    <a:pt x="6134" y="1206"/>
                  </a:lnTo>
                  <a:lnTo>
                    <a:pt x="6223" y="1254"/>
                  </a:lnTo>
                  <a:lnTo>
                    <a:pt x="6312" y="1303"/>
                  </a:lnTo>
                  <a:lnTo>
                    <a:pt x="6400" y="1353"/>
                  </a:lnTo>
                  <a:lnTo>
                    <a:pt x="6486" y="1402"/>
                  </a:lnTo>
                  <a:lnTo>
                    <a:pt x="6572" y="1453"/>
                  </a:lnTo>
                  <a:lnTo>
                    <a:pt x="6657" y="1503"/>
                  </a:lnTo>
                  <a:lnTo>
                    <a:pt x="6741" y="1555"/>
                  </a:lnTo>
                  <a:lnTo>
                    <a:pt x="6824" y="1606"/>
                  </a:lnTo>
                  <a:lnTo>
                    <a:pt x="6907" y="1658"/>
                  </a:lnTo>
                  <a:lnTo>
                    <a:pt x="6988" y="1711"/>
                  </a:lnTo>
                  <a:lnTo>
                    <a:pt x="7069" y="1764"/>
                  </a:lnTo>
                  <a:lnTo>
                    <a:pt x="7148" y="1817"/>
                  </a:lnTo>
                  <a:lnTo>
                    <a:pt x="7226" y="1870"/>
                  </a:lnTo>
                  <a:lnTo>
                    <a:pt x="7304" y="1924"/>
                  </a:lnTo>
                  <a:lnTo>
                    <a:pt x="7381" y="1979"/>
                  </a:lnTo>
                  <a:lnTo>
                    <a:pt x="7456" y="2033"/>
                  </a:lnTo>
                  <a:lnTo>
                    <a:pt x="7531" y="2088"/>
                  </a:lnTo>
                  <a:lnTo>
                    <a:pt x="7604" y="2143"/>
                  </a:lnTo>
                  <a:lnTo>
                    <a:pt x="7677" y="2198"/>
                  </a:lnTo>
                  <a:lnTo>
                    <a:pt x="7748" y="2254"/>
                  </a:lnTo>
                  <a:lnTo>
                    <a:pt x="7818" y="2310"/>
                  </a:lnTo>
                  <a:lnTo>
                    <a:pt x="7888" y="2366"/>
                  </a:lnTo>
                  <a:lnTo>
                    <a:pt x="7956" y="2422"/>
                  </a:lnTo>
                  <a:lnTo>
                    <a:pt x="8023" y="2479"/>
                  </a:lnTo>
                  <a:lnTo>
                    <a:pt x="8089" y="2536"/>
                  </a:lnTo>
                  <a:lnTo>
                    <a:pt x="8154" y="2592"/>
                  </a:lnTo>
                  <a:lnTo>
                    <a:pt x="8218" y="2649"/>
                  </a:lnTo>
                  <a:lnTo>
                    <a:pt x="8280" y="2707"/>
                  </a:lnTo>
                  <a:lnTo>
                    <a:pt x="8342" y="2764"/>
                  </a:lnTo>
                  <a:lnTo>
                    <a:pt x="8402" y="2821"/>
                  </a:lnTo>
                  <a:lnTo>
                    <a:pt x="8461" y="2879"/>
                  </a:lnTo>
                  <a:lnTo>
                    <a:pt x="8519" y="2936"/>
                  </a:lnTo>
                  <a:lnTo>
                    <a:pt x="8576" y="2994"/>
                  </a:lnTo>
                  <a:lnTo>
                    <a:pt x="8632" y="3051"/>
                  </a:lnTo>
                  <a:lnTo>
                    <a:pt x="8686" y="3109"/>
                  </a:lnTo>
                  <a:lnTo>
                    <a:pt x="8730" y="3157"/>
                  </a:lnTo>
                  <a:moveTo>
                    <a:pt x="2761" y="4760"/>
                  </a:moveTo>
                  <a:lnTo>
                    <a:pt x="2740" y="4746"/>
                  </a:lnTo>
                  <a:lnTo>
                    <a:pt x="2659" y="4694"/>
                  </a:lnTo>
                  <a:lnTo>
                    <a:pt x="2580" y="4640"/>
                  </a:lnTo>
                  <a:lnTo>
                    <a:pt x="2502" y="4587"/>
                  </a:lnTo>
                  <a:lnTo>
                    <a:pt x="2424" y="4533"/>
                  </a:lnTo>
                  <a:lnTo>
                    <a:pt x="2347" y="4479"/>
                  </a:lnTo>
                  <a:lnTo>
                    <a:pt x="2272" y="4424"/>
                  </a:lnTo>
                  <a:lnTo>
                    <a:pt x="2197" y="4369"/>
                  </a:lnTo>
                  <a:lnTo>
                    <a:pt x="2124" y="4314"/>
                  </a:lnTo>
                  <a:lnTo>
                    <a:pt x="2051" y="4259"/>
                  </a:lnTo>
                  <a:lnTo>
                    <a:pt x="1980" y="4203"/>
                  </a:lnTo>
                  <a:lnTo>
                    <a:pt x="1910" y="4147"/>
                  </a:lnTo>
                  <a:lnTo>
                    <a:pt x="1840" y="4091"/>
                  </a:lnTo>
                  <a:lnTo>
                    <a:pt x="1772" y="4035"/>
                  </a:lnTo>
                  <a:lnTo>
                    <a:pt x="1705" y="3978"/>
                  </a:lnTo>
                  <a:lnTo>
                    <a:pt x="1639" y="3922"/>
                  </a:lnTo>
                  <a:lnTo>
                    <a:pt x="1574" y="3865"/>
                  </a:lnTo>
                  <a:lnTo>
                    <a:pt x="1510" y="3808"/>
                  </a:lnTo>
                  <a:lnTo>
                    <a:pt x="1448" y="3751"/>
                  </a:lnTo>
                  <a:lnTo>
                    <a:pt x="1386" y="3693"/>
                  </a:lnTo>
                  <a:lnTo>
                    <a:pt x="1326" y="3636"/>
                  </a:lnTo>
                  <a:lnTo>
                    <a:pt x="1267" y="3579"/>
                  </a:lnTo>
                  <a:lnTo>
                    <a:pt x="1209" y="3521"/>
                  </a:lnTo>
                  <a:lnTo>
                    <a:pt x="1152" y="3463"/>
                  </a:lnTo>
                  <a:lnTo>
                    <a:pt x="1096" y="3406"/>
                  </a:lnTo>
                  <a:lnTo>
                    <a:pt x="1042" y="3348"/>
                  </a:lnTo>
                  <a:lnTo>
                    <a:pt x="989" y="3290"/>
                  </a:lnTo>
                  <a:lnTo>
                    <a:pt x="937" y="3233"/>
                  </a:lnTo>
                  <a:lnTo>
                    <a:pt x="886" y="3175"/>
                  </a:lnTo>
                  <a:lnTo>
                    <a:pt x="837" y="3117"/>
                  </a:lnTo>
                  <a:lnTo>
                    <a:pt x="789" y="3060"/>
                  </a:lnTo>
                  <a:lnTo>
                    <a:pt x="742" y="3002"/>
                  </a:lnTo>
                  <a:lnTo>
                    <a:pt x="697" y="2945"/>
                  </a:lnTo>
                  <a:lnTo>
                    <a:pt x="653" y="2887"/>
                  </a:lnTo>
                  <a:lnTo>
                    <a:pt x="610" y="2830"/>
                  </a:lnTo>
                  <a:lnTo>
                    <a:pt x="569" y="2773"/>
                  </a:lnTo>
                  <a:lnTo>
                    <a:pt x="529" y="2716"/>
                  </a:lnTo>
                  <a:lnTo>
                    <a:pt x="490" y="2659"/>
                  </a:lnTo>
                  <a:lnTo>
                    <a:pt x="452" y="2602"/>
                  </a:lnTo>
                  <a:lnTo>
                    <a:pt x="416" y="2546"/>
                  </a:lnTo>
                  <a:lnTo>
                    <a:pt x="382" y="2489"/>
                  </a:lnTo>
                  <a:lnTo>
                    <a:pt x="349" y="2433"/>
                  </a:lnTo>
                  <a:lnTo>
                    <a:pt x="317" y="2377"/>
                  </a:lnTo>
                  <a:lnTo>
                    <a:pt x="287" y="2322"/>
                  </a:lnTo>
                  <a:lnTo>
                    <a:pt x="258" y="2266"/>
                  </a:lnTo>
                  <a:lnTo>
                    <a:pt x="231" y="2211"/>
                  </a:lnTo>
                  <a:lnTo>
                    <a:pt x="205" y="2156"/>
                  </a:lnTo>
                  <a:lnTo>
                    <a:pt x="180" y="2101"/>
                  </a:lnTo>
                  <a:lnTo>
                    <a:pt x="157" y="2047"/>
                  </a:lnTo>
                  <a:lnTo>
                    <a:pt x="136" y="1993"/>
                  </a:lnTo>
                  <a:lnTo>
                    <a:pt x="116" y="1939"/>
                  </a:lnTo>
                  <a:lnTo>
                    <a:pt x="98" y="1886"/>
                  </a:lnTo>
                  <a:lnTo>
                    <a:pt x="81" y="1833"/>
                  </a:lnTo>
                  <a:lnTo>
                    <a:pt x="65" y="1781"/>
                  </a:lnTo>
                  <a:lnTo>
                    <a:pt x="52" y="1728"/>
                  </a:lnTo>
                  <a:lnTo>
                    <a:pt x="40" y="1677"/>
                  </a:lnTo>
                  <a:lnTo>
                    <a:pt x="29" y="1625"/>
                  </a:lnTo>
                  <a:lnTo>
                    <a:pt x="20" y="1574"/>
                  </a:lnTo>
                  <a:lnTo>
                    <a:pt x="13" y="1524"/>
                  </a:lnTo>
                  <a:lnTo>
                    <a:pt x="7" y="1474"/>
                  </a:lnTo>
                  <a:lnTo>
                    <a:pt x="3" y="1425"/>
                  </a:lnTo>
                  <a:lnTo>
                    <a:pt x="1" y="1376"/>
                  </a:lnTo>
                  <a:lnTo>
                    <a:pt x="0" y="1327"/>
                  </a:lnTo>
                  <a:lnTo>
                    <a:pt x="1" y="1279"/>
                  </a:lnTo>
                  <a:lnTo>
                    <a:pt x="3" y="1232"/>
                  </a:lnTo>
                  <a:lnTo>
                    <a:pt x="8" y="1185"/>
                  </a:lnTo>
                  <a:lnTo>
                    <a:pt x="14" y="1139"/>
                  </a:lnTo>
                  <a:lnTo>
                    <a:pt x="21" y="1093"/>
                  </a:lnTo>
                  <a:lnTo>
                    <a:pt x="31" y="1048"/>
                  </a:lnTo>
                  <a:lnTo>
                    <a:pt x="42" y="1003"/>
                  </a:lnTo>
                  <a:lnTo>
                    <a:pt x="55" y="960"/>
                  </a:lnTo>
                  <a:lnTo>
                    <a:pt x="70" y="916"/>
                  </a:lnTo>
                  <a:lnTo>
                    <a:pt x="86" y="874"/>
                  </a:lnTo>
                  <a:lnTo>
                    <a:pt x="104" y="832"/>
                  </a:lnTo>
                  <a:lnTo>
                    <a:pt x="124" y="791"/>
                  </a:lnTo>
                </a:path>
              </a:pathLst>
            </a:custGeom>
            <a:noFill/>
            <a:ln w="28575">
              <a:solidFill>
                <a:srgbClr val="FAE4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9"/>
              <a:ext cx="13323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7927" y="999184"/>
            <a:ext cx="10382239" cy="389147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1</a:t>
            </a:r>
            <a:r>
              <a:rPr lang="ru-RU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Проанализировать </a:t>
            </a:r>
            <a:r>
              <a:rPr lang="ru-RU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современные нормативно-правовые акты, регулирующие сферу физической культуры в системе дошкольного и семейного образования</a:t>
            </a: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b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2. Разработать интерактивные методические рекомендации для педагогов и родителей по физическому воспитанию детей дошкольного возраста</a:t>
            </a: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b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3. Определить </a:t>
            </a:r>
            <a:r>
              <a:rPr lang="ru-RU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эффективность достижения результатов физического воспитания детей дошкольного возраста в соответствии</a:t>
            </a:r>
            <a:br>
              <a:rPr lang="ru-RU" sz="18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с задачами эмоционально-ценностной, психомоторной и познавательной области.</a:t>
            </a:r>
            <a:br>
              <a:rPr lang="ru-RU" sz="18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ru-RU" sz="1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37855" y="182380"/>
            <a:ext cx="4447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Georgia" panose="02040502050405020303" pitchFamily="18" charset="0"/>
              </a:rPr>
              <a:t>Задачи исследования: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1135063" y="416694"/>
            <a:ext cx="3713053" cy="5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34705" tIns="9522" rIns="2542374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9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2"/>
          <p:cNvGrpSpPr>
            <a:grpSpLocks/>
          </p:cNvGrpSpPr>
          <p:nvPr/>
        </p:nvGrpSpPr>
        <p:grpSpPr bwMode="auto">
          <a:xfrm>
            <a:off x="152400" y="152400"/>
            <a:ext cx="9143367" cy="5016185"/>
            <a:chOff x="0" y="199"/>
            <a:chExt cx="14400" cy="7901"/>
          </a:xfrm>
        </p:grpSpPr>
        <p:sp>
          <p:nvSpPr>
            <p:cNvPr id="45" name="AutoShape 3"/>
            <p:cNvSpPr>
              <a:spLocks/>
            </p:cNvSpPr>
            <p:nvPr/>
          </p:nvSpPr>
          <p:spPr bwMode="auto">
            <a:xfrm>
              <a:off x="5132" y="791"/>
              <a:ext cx="9268" cy="6177"/>
            </a:xfrm>
            <a:custGeom>
              <a:avLst/>
              <a:gdLst>
                <a:gd name="T0" fmla="+- 0 5170 5133"/>
                <a:gd name="T1" fmla="*/ T0 w 9268"/>
                <a:gd name="T2" fmla="+- 0 5873 792"/>
                <a:gd name="T3" fmla="*/ 5873 h 6177"/>
                <a:gd name="T4" fmla="+- 0 5135 5133"/>
                <a:gd name="T5" fmla="*/ T4 w 9268"/>
                <a:gd name="T6" fmla="+- 0 5643 792"/>
                <a:gd name="T7" fmla="*/ 5643 h 6177"/>
                <a:gd name="T8" fmla="+- 0 5143 5133"/>
                <a:gd name="T9" fmla="*/ T8 w 9268"/>
                <a:gd name="T10" fmla="+- 0 5401 792"/>
                <a:gd name="T11" fmla="*/ 5401 h 6177"/>
                <a:gd name="T12" fmla="+- 0 5192 5133"/>
                <a:gd name="T13" fmla="*/ T12 w 9268"/>
                <a:gd name="T14" fmla="+- 0 5150 792"/>
                <a:gd name="T15" fmla="*/ 5150 h 6177"/>
                <a:gd name="T16" fmla="+- 0 5282 5133"/>
                <a:gd name="T17" fmla="*/ T16 w 9268"/>
                <a:gd name="T18" fmla="+- 0 4889 792"/>
                <a:gd name="T19" fmla="*/ 4889 h 6177"/>
                <a:gd name="T20" fmla="+- 0 5411 5133"/>
                <a:gd name="T21" fmla="*/ T20 w 9268"/>
                <a:gd name="T22" fmla="+- 0 4623 792"/>
                <a:gd name="T23" fmla="*/ 4623 h 6177"/>
                <a:gd name="T24" fmla="+- 0 5577 5133"/>
                <a:gd name="T25" fmla="*/ T24 w 9268"/>
                <a:gd name="T26" fmla="+- 0 4351 792"/>
                <a:gd name="T27" fmla="*/ 4351 h 6177"/>
                <a:gd name="T28" fmla="+- 0 5779 5133"/>
                <a:gd name="T29" fmla="*/ T28 w 9268"/>
                <a:gd name="T30" fmla="+- 0 4077 792"/>
                <a:gd name="T31" fmla="*/ 4077 h 6177"/>
                <a:gd name="T32" fmla="+- 0 6014 5133"/>
                <a:gd name="T33" fmla="*/ T32 w 9268"/>
                <a:gd name="T34" fmla="+- 0 3801 792"/>
                <a:gd name="T35" fmla="*/ 3801 h 6177"/>
                <a:gd name="T36" fmla="+- 0 6282 5133"/>
                <a:gd name="T37" fmla="*/ T36 w 9268"/>
                <a:gd name="T38" fmla="+- 0 3526 792"/>
                <a:gd name="T39" fmla="*/ 3526 h 6177"/>
                <a:gd name="T40" fmla="+- 0 6581 5133"/>
                <a:gd name="T41" fmla="*/ T40 w 9268"/>
                <a:gd name="T42" fmla="+- 0 3254 792"/>
                <a:gd name="T43" fmla="*/ 3254 h 6177"/>
                <a:gd name="T44" fmla="+- 0 6910 5133"/>
                <a:gd name="T45" fmla="*/ T44 w 9268"/>
                <a:gd name="T46" fmla="+- 0 2985 792"/>
                <a:gd name="T47" fmla="*/ 2985 h 6177"/>
                <a:gd name="T48" fmla="+- 0 7265 5133"/>
                <a:gd name="T49" fmla="*/ T48 w 9268"/>
                <a:gd name="T50" fmla="+- 0 2722 792"/>
                <a:gd name="T51" fmla="*/ 2722 h 6177"/>
                <a:gd name="T52" fmla="+- 0 7647 5133"/>
                <a:gd name="T53" fmla="*/ T52 w 9268"/>
                <a:gd name="T54" fmla="+- 0 2467 792"/>
                <a:gd name="T55" fmla="*/ 2467 h 6177"/>
                <a:gd name="T56" fmla="+- 0 8054 5133"/>
                <a:gd name="T57" fmla="*/ T56 w 9268"/>
                <a:gd name="T58" fmla="+- 0 2221 792"/>
                <a:gd name="T59" fmla="*/ 2221 h 6177"/>
                <a:gd name="T60" fmla="+- 0 8484 5133"/>
                <a:gd name="T61" fmla="*/ T60 w 9268"/>
                <a:gd name="T62" fmla="+- 0 1986 792"/>
                <a:gd name="T63" fmla="*/ 1986 h 6177"/>
                <a:gd name="T64" fmla="+- 0 8935 5133"/>
                <a:gd name="T65" fmla="*/ T64 w 9268"/>
                <a:gd name="T66" fmla="+- 0 1764 792"/>
                <a:gd name="T67" fmla="*/ 1764 h 6177"/>
                <a:gd name="T68" fmla="+- 0 9402 5133"/>
                <a:gd name="T69" fmla="*/ T68 w 9268"/>
                <a:gd name="T70" fmla="+- 0 1559 792"/>
                <a:gd name="T71" fmla="*/ 1559 h 6177"/>
                <a:gd name="T72" fmla="+- 0 9868 5133"/>
                <a:gd name="T73" fmla="*/ T72 w 9268"/>
                <a:gd name="T74" fmla="+- 0 1377 792"/>
                <a:gd name="T75" fmla="*/ 1377 h 6177"/>
                <a:gd name="T76" fmla="+- 0 10329 5133"/>
                <a:gd name="T77" fmla="*/ T76 w 9268"/>
                <a:gd name="T78" fmla="+- 0 1220 792"/>
                <a:gd name="T79" fmla="*/ 1220 h 6177"/>
                <a:gd name="T80" fmla="+- 0 10782 5133"/>
                <a:gd name="T81" fmla="*/ T80 w 9268"/>
                <a:gd name="T82" fmla="+- 0 1087 792"/>
                <a:gd name="T83" fmla="*/ 1087 h 6177"/>
                <a:gd name="T84" fmla="+- 0 11225 5133"/>
                <a:gd name="T85" fmla="*/ T84 w 9268"/>
                <a:gd name="T86" fmla="+- 0 979 792"/>
                <a:gd name="T87" fmla="*/ 979 h 6177"/>
                <a:gd name="T88" fmla="+- 0 11656 5133"/>
                <a:gd name="T89" fmla="*/ T88 w 9268"/>
                <a:gd name="T90" fmla="+- 0 895 792"/>
                <a:gd name="T91" fmla="*/ 895 h 6177"/>
                <a:gd name="T92" fmla="+- 0 12072 5133"/>
                <a:gd name="T93" fmla="*/ T92 w 9268"/>
                <a:gd name="T94" fmla="+- 0 836 792"/>
                <a:gd name="T95" fmla="*/ 836 h 6177"/>
                <a:gd name="T96" fmla="+- 0 12471 5133"/>
                <a:gd name="T97" fmla="*/ T96 w 9268"/>
                <a:gd name="T98" fmla="+- 0 802 792"/>
                <a:gd name="T99" fmla="*/ 802 h 6177"/>
                <a:gd name="T100" fmla="+- 0 12851 5133"/>
                <a:gd name="T101" fmla="*/ T100 w 9268"/>
                <a:gd name="T102" fmla="+- 0 792 792"/>
                <a:gd name="T103" fmla="*/ 792 h 6177"/>
                <a:gd name="T104" fmla="+- 0 13209 5133"/>
                <a:gd name="T105" fmla="*/ T104 w 9268"/>
                <a:gd name="T106" fmla="+- 0 806 792"/>
                <a:gd name="T107" fmla="*/ 806 h 6177"/>
                <a:gd name="T108" fmla="+- 0 13542 5133"/>
                <a:gd name="T109" fmla="*/ T108 w 9268"/>
                <a:gd name="T110" fmla="+- 0 845 792"/>
                <a:gd name="T111" fmla="*/ 845 h 6177"/>
                <a:gd name="T112" fmla="+- 0 13850 5133"/>
                <a:gd name="T113" fmla="*/ T112 w 9268"/>
                <a:gd name="T114" fmla="+- 0 908 792"/>
                <a:gd name="T115" fmla="*/ 908 h 6177"/>
                <a:gd name="T116" fmla="+- 0 14128 5133"/>
                <a:gd name="T117" fmla="*/ T116 w 9268"/>
                <a:gd name="T118" fmla="+- 0 996 792"/>
                <a:gd name="T119" fmla="*/ 996 h 6177"/>
                <a:gd name="T120" fmla="+- 0 14375 5133"/>
                <a:gd name="T121" fmla="*/ T120 w 9268"/>
                <a:gd name="T122" fmla="+- 0 1108 792"/>
                <a:gd name="T123" fmla="*/ 1108 h 6177"/>
                <a:gd name="T124" fmla="+- 0 14284 5133"/>
                <a:gd name="T125" fmla="*/ T124 w 9268"/>
                <a:gd name="T126" fmla="+- 0 3848 792"/>
                <a:gd name="T127" fmla="*/ 3848 h 6177"/>
                <a:gd name="T128" fmla="+- 0 14029 5133"/>
                <a:gd name="T129" fmla="*/ T128 w 9268"/>
                <a:gd name="T130" fmla="+- 0 4124 792"/>
                <a:gd name="T131" fmla="*/ 4124 h 6177"/>
                <a:gd name="T132" fmla="+- 0 13742 5133"/>
                <a:gd name="T133" fmla="*/ T132 w 9268"/>
                <a:gd name="T134" fmla="+- 0 4398 792"/>
                <a:gd name="T135" fmla="*/ 4398 h 6177"/>
                <a:gd name="T136" fmla="+- 0 13426 5133"/>
                <a:gd name="T137" fmla="*/ T136 w 9268"/>
                <a:gd name="T138" fmla="+- 0 4668 792"/>
                <a:gd name="T139" fmla="*/ 4668 h 6177"/>
                <a:gd name="T140" fmla="+- 0 13081 5133"/>
                <a:gd name="T141" fmla="*/ T140 w 9268"/>
                <a:gd name="T142" fmla="+- 0 4934 792"/>
                <a:gd name="T143" fmla="*/ 4934 h 6177"/>
                <a:gd name="T144" fmla="+- 0 12709 5133"/>
                <a:gd name="T145" fmla="*/ T144 w 9268"/>
                <a:gd name="T146" fmla="+- 0 5192 792"/>
                <a:gd name="T147" fmla="*/ 5192 h 6177"/>
                <a:gd name="T148" fmla="+- 0 12312 5133"/>
                <a:gd name="T149" fmla="*/ T148 w 9268"/>
                <a:gd name="T150" fmla="+- 0 5442 792"/>
                <a:gd name="T151" fmla="*/ 5442 h 6177"/>
                <a:gd name="T152" fmla="+- 0 11891 5133"/>
                <a:gd name="T153" fmla="*/ T152 w 9268"/>
                <a:gd name="T154" fmla="+- 0 5681 792"/>
                <a:gd name="T155" fmla="*/ 5681 h 6177"/>
                <a:gd name="T156" fmla="+- 0 11449 5133"/>
                <a:gd name="T157" fmla="*/ T156 w 9268"/>
                <a:gd name="T158" fmla="+- 0 5909 792"/>
                <a:gd name="T159" fmla="*/ 5909 h 6177"/>
                <a:gd name="T160" fmla="+- 0 10986 5133"/>
                <a:gd name="T161" fmla="*/ T160 w 9268"/>
                <a:gd name="T162" fmla="+- 0 6122 792"/>
                <a:gd name="T163" fmla="*/ 6122 h 6177"/>
                <a:gd name="T164" fmla="+- 0 10518 5133"/>
                <a:gd name="T165" fmla="*/ T164 w 9268"/>
                <a:gd name="T166" fmla="+- 0 6313 792"/>
                <a:gd name="T167" fmla="*/ 6313 h 6177"/>
                <a:gd name="T168" fmla="+- 0 10055 5133"/>
                <a:gd name="T169" fmla="*/ T168 w 9268"/>
                <a:gd name="T170" fmla="+- 0 6480 792"/>
                <a:gd name="T171" fmla="*/ 6480 h 6177"/>
                <a:gd name="T172" fmla="+- 0 9599 5133"/>
                <a:gd name="T173" fmla="*/ T172 w 9268"/>
                <a:gd name="T174" fmla="+- 0 6623 792"/>
                <a:gd name="T175" fmla="*/ 6623 h 6177"/>
                <a:gd name="T176" fmla="+- 0 9151 5133"/>
                <a:gd name="T177" fmla="*/ T176 w 9268"/>
                <a:gd name="T178" fmla="+- 0 6741 792"/>
                <a:gd name="T179" fmla="*/ 6741 h 6177"/>
                <a:gd name="T180" fmla="+- 0 8715 5133"/>
                <a:gd name="T181" fmla="*/ T180 w 9268"/>
                <a:gd name="T182" fmla="+- 0 6834 792"/>
                <a:gd name="T183" fmla="*/ 6834 h 6177"/>
                <a:gd name="T184" fmla="+- 0 8293 5133"/>
                <a:gd name="T185" fmla="*/ T184 w 9268"/>
                <a:gd name="T186" fmla="+- 0 6903 792"/>
                <a:gd name="T187" fmla="*/ 6903 h 6177"/>
                <a:gd name="T188" fmla="+- 0 7887 5133"/>
                <a:gd name="T189" fmla="*/ T188 w 9268"/>
                <a:gd name="T190" fmla="+- 0 6947 792"/>
                <a:gd name="T191" fmla="*/ 6947 h 6177"/>
                <a:gd name="T192" fmla="+- 0 7499 5133"/>
                <a:gd name="T193" fmla="*/ T192 w 9268"/>
                <a:gd name="T194" fmla="+- 0 6967 792"/>
                <a:gd name="T195" fmla="*/ 6967 h 6177"/>
                <a:gd name="T196" fmla="+- 0 7132 5133"/>
                <a:gd name="T197" fmla="*/ T196 w 9268"/>
                <a:gd name="T198" fmla="+- 0 6963 792"/>
                <a:gd name="T199" fmla="*/ 6963 h 6177"/>
                <a:gd name="T200" fmla="+- 0 6789 5133"/>
                <a:gd name="T201" fmla="*/ T200 w 9268"/>
                <a:gd name="T202" fmla="+- 0 6934 792"/>
                <a:gd name="T203" fmla="*/ 6934 h 6177"/>
                <a:gd name="T204" fmla="+- 0 6470 5133"/>
                <a:gd name="T205" fmla="*/ T204 w 9268"/>
                <a:gd name="T206" fmla="+- 0 6880 792"/>
                <a:gd name="T207" fmla="*/ 6880 h 6177"/>
                <a:gd name="T208" fmla="+- 0 6180 5133"/>
                <a:gd name="T209" fmla="*/ T208 w 9268"/>
                <a:gd name="T210" fmla="+- 0 6802 792"/>
                <a:gd name="T211" fmla="*/ 6802 h 6177"/>
                <a:gd name="T212" fmla="+- 0 5920 5133"/>
                <a:gd name="T213" fmla="*/ T212 w 9268"/>
                <a:gd name="T214" fmla="+- 0 6700 792"/>
                <a:gd name="T215" fmla="*/ 6700 h 6177"/>
                <a:gd name="T216" fmla="+- 0 5693 5133"/>
                <a:gd name="T217" fmla="*/ T216 w 9268"/>
                <a:gd name="T218" fmla="+- 0 6573 792"/>
                <a:gd name="T219" fmla="*/ 6573 h 6177"/>
                <a:gd name="T220" fmla="+- 0 5501 5133"/>
                <a:gd name="T221" fmla="*/ T220 w 9268"/>
                <a:gd name="T222" fmla="+- 0 6422 792"/>
                <a:gd name="T223" fmla="*/ 6422 h 6177"/>
                <a:gd name="T224" fmla="+- 0 5346 5133"/>
                <a:gd name="T225" fmla="*/ T224 w 9268"/>
                <a:gd name="T226" fmla="+- 0 6247 792"/>
                <a:gd name="T227" fmla="*/ 6247 h 6177"/>
                <a:gd name="T228" fmla="+- 0 5231 5133"/>
                <a:gd name="T229" fmla="*/ T228 w 9268"/>
                <a:gd name="T230" fmla="+- 0 6047 792"/>
                <a:gd name="T231" fmla="*/ 6047 h 61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9268" h="6177">
                  <a:moveTo>
                    <a:pt x="98" y="5255"/>
                  </a:moveTo>
                  <a:lnTo>
                    <a:pt x="80" y="5213"/>
                  </a:lnTo>
                  <a:lnTo>
                    <a:pt x="64" y="5169"/>
                  </a:lnTo>
                  <a:lnTo>
                    <a:pt x="50" y="5125"/>
                  </a:lnTo>
                  <a:lnTo>
                    <a:pt x="37" y="5081"/>
                  </a:lnTo>
                  <a:lnTo>
                    <a:pt x="27" y="5036"/>
                  </a:lnTo>
                  <a:lnTo>
                    <a:pt x="18" y="4991"/>
                  </a:lnTo>
                  <a:lnTo>
                    <a:pt x="11" y="4945"/>
                  </a:lnTo>
                  <a:lnTo>
                    <a:pt x="5" y="4898"/>
                  </a:lnTo>
                  <a:lnTo>
                    <a:pt x="2" y="4851"/>
                  </a:lnTo>
                  <a:lnTo>
                    <a:pt x="0" y="4804"/>
                  </a:lnTo>
                  <a:lnTo>
                    <a:pt x="0" y="4756"/>
                  </a:lnTo>
                  <a:lnTo>
                    <a:pt x="1" y="4707"/>
                  </a:lnTo>
                  <a:lnTo>
                    <a:pt x="5" y="4659"/>
                  </a:lnTo>
                  <a:lnTo>
                    <a:pt x="10" y="4609"/>
                  </a:lnTo>
                  <a:lnTo>
                    <a:pt x="16" y="4560"/>
                  </a:lnTo>
                  <a:lnTo>
                    <a:pt x="25" y="4510"/>
                  </a:lnTo>
                  <a:lnTo>
                    <a:pt x="35" y="4459"/>
                  </a:lnTo>
                  <a:lnTo>
                    <a:pt x="46" y="4409"/>
                  </a:lnTo>
                  <a:lnTo>
                    <a:pt x="59" y="4358"/>
                  </a:lnTo>
                  <a:lnTo>
                    <a:pt x="74" y="4306"/>
                  </a:lnTo>
                  <a:lnTo>
                    <a:pt x="91" y="4254"/>
                  </a:lnTo>
                  <a:lnTo>
                    <a:pt x="109" y="4202"/>
                  </a:lnTo>
                  <a:lnTo>
                    <a:pt x="128" y="4150"/>
                  </a:lnTo>
                  <a:lnTo>
                    <a:pt x="149" y="4097"/>
                  </a:lnTo>
                  <a:lnTo>
                    <a:pt x="172" y="4045"/>
                  </a:lnTo>
                  <a:lnTo>
                    <a:pt x="196" y="3991"/>
                  </a:lnTo>
                  <a:lnTo>
                    <a:pt x="222" y="3938"/>
                  </a:lnTo>
                  <a:lnTo>
                    <a:pt x="249" y="3885"/>
                  </a:lnTo>
                  <a:lnTo>
                    <a:pt x="278" y="3831"/>
                  </a:lnTo>
                  <a:lnTo>
                    <a:pt x="309" y="3777"/>
                  </a:lnTo>
                  <a:lnTo>
                    <a:pt x="340" y="3723"/>
                  </a:lnTo>
                  <a:lnTo>
                    <a:pt x="374" y="3668"/>
                  </a:lnTo>
                  <a:lnTo>
                    <a:pt x="408" y="3614"/>
                  </a:lnTo>
                  <a:lnTo>
                    <a:pt x="444" y="3559"/>
                  </a:lnTo>
                  <a:lnTo>
                    <a:pt x="482" y="3505"/>
                  </a:lnTo>
                  <a:lnTo>
                    <a:pt x="521" y="3450"/>
                  </a:lnTo>
                  <a:lnTo>
                    <a:pt x="561" y="3395"/>
                  </a:lnTo>
                  <a:lnTo>
                    <a:pt x="603" y="3340"/>
                  </a:lnTo>
                  <a:lnTo>
                    <a:pt x="646" y="3285"/>
                  </a:lnTo>
                  <a:lnTo>
                    <a:pt x="690" y="3230"/>
                  </a:lnTo>
                  <a:lnTo>
                    <a:pt x="736" y="3175"/>
                  </a:lnTo>
                  <a:lnTo>
                    <a:pt x="783" y="3120"/>
                  </a:lnTo>
                  <a:lnTo>
                    <a:pt x="832" y="3065"/>
                  </a:lnTo>
                  <a:lnTo>
                    <a:pt x="881" y="3009"/>
                  </a:lnTo>
                  <a:lnTo>
                    <a:pt x="932" y="2954"/>
                  </a:lnTo>
                  <a:lnTo>
                    <a:pt x="985" y="2899"/>
                  </a:lnTo>
                  <a:lnTo>
                    <a:pt x="1038" y="2844"/>
                  </a:lnTo>
                  <a:lnTo>
                    <a:pt x="1093" y="2789"/>
                  </a:lnTo>
                  <a:lnTo>
                    <a:pt x="1149" y="2734"/>
                  </a:lnTo>
                  <a:lnTo>
                    <a:pt x="1207" y="2679"/>
                  </a:lnTo>
                  <a:lnTo>
                    <a:pt x="1265" y="2625"/>
                  </a:lnTo>
                  <a:lnTo>
                    <a:pt x="1325" y="2570"/>
                  </a:lnTo>
                  <a:lnTo>
                    <a:pt x="1386" y="2516"/>
                  </a:lnTo>
                  <a:lnTo>
                    <a:pt x="1448" y="2462"/>
                  </a:lnTo>
                  <a:lnTo>
                    <a:pt x="1512" y="2407"/>
                  </a:lnTo>
                  <a:lnTo>
                    <a:pt x="1576" y="2353"/>
                  </a:lnTo>
                  <a:lnTo>
                    <a:pt x="1642" y="2300"/>
                  </a:lnTo>
                  <a:lnTo>
                    <a:pt x="1709" y="2246"/>
                  </a:lnTo>
                  <a:lnTo>
                    <a:pt x="1777" y="2193"/>
                  </a:lnTo>
                  <a:lnTo>
                    <a:pt x="1846" y="2140"/>
                  </a:lnTo>
                  <a:lnTo>
                    <a:pt x="1916" y="2087"/>
                  </a:lnTo>
                  <a:lnTo>
                    <a:pt x="1987" y="2034"/>
                  </a:lnTo>
                  <a:lnTo>
                    <a:pt x="2059" y="1982"/>
                  </a:lnTo>
                  <a:lnTo>
                    <a:pt x="2132" y="1930"/>
                  </a:lnTo>
                  <a:lnTo>
                    <a:pt x="2207" y="1878"/>
                  </a:lnTo>
                  <a:lnTo>
                    <a:pt x="2282" y="1827"/>
                  </a:lnTo>
                  <a:lnTo>
                    <a:pt x="2359" y="1776"/>
                  </a:lnTo>
                  <a:lnTo>
                    <a:pt x="2436" y="1725"/>
                  </a:lnTo>
                  <a:lnTo>
                    <a:pt x="2514" y="1675"/>
                  </a:lnTo>
                  <a:lnTo>
                    <a:pt x="2594" y="1625"/>
                  </a:lnTo>
                  <a:lnTo>
                    <a:pt x="2674" y="1575"/>
                  </a:lnTo>
                  <a:lnTo>
                    <a:pt x="2756" y="1526"/>
                  </a:lnTo>
                  <a:lnTo>
                    <a:pt x="2838" y="1477"/>
                  </a:lnTo>
                  <a:lnTo>
                    <a:pt x="2921" y="1429"/>
                  </a:lnTo>
                  <a:lnTo>
                    <a:pt x="3005" y="1381"/>
                  </a:lnTo>
                  <a:lnTo>
                    <a:pt x="3090" y="1334"/>
                  </a:lnTo>
                  <a:lnTo>
                    <a:pt x="3176" y="1287"/>
                  </a:lnTo>
                  <a:lnTo>
                    <a:pt x="3263" y="1240"/>
                  </a:lnTo>
                  <a:lnTo>
                    <a:pt x="3351" y="1194"/>
                  </a:lnTo>
                  <a:lnTo>
                    <a:pt x="3439" y="1149"/>
                  </a:lnTo>
                  <a:lnTo>
                    <a:pt x="3529" y="1104"/>
                  </a:lnTo>
                  <a:lnTo>
                    <a:pt x="3619" y="1059"/>
                  </a:lnTo>
                  <a:lnTo>
                    <a:pt x="3710" y="1016"/>
                  </a:lnTo>
                  <a:lnTo>
                    <a:pt x="3802" y="972"/>
                  </a:lnTo>
                  <a:lnTo>
                    <a:pt x="3894" y="930"/>
                  </a:lnTo>
                  <a:lnTo>
                    <a:pt x="3988" y="888"/>
                  </a:lnTo>
                  <a:lnTo>
                    <a:pt x="4082" y="846"/>
                  </a:lnTo>
                  <a:lnTo>
                    <a:pt x="4175" y="806"/>
                  </a:lnTo>
                  <a:lnTo>
                    <a:pt x="4269" y="767"/>
                  </a:lnTo>
                  <a:lnTo>
                    <a:pt x="4362" y="728"/>
                  </a:lnTo>
                  <a:lnTo>
                    <a:pt x="4456" y="691"/>
                  </a:lnTo>
                  <a:lnTo>
                    <a:pt x="4549" y="655"/>
                  </a:lnTo>
                  <a:lnTo>
                    <a:pt x="4642" y="619"/>
                  </a:lnTo>
                  <a:lnTo>
                    <a:pt x="4735" y="585"/>
                  </a:lnTo>
                  <a:lnTo>
                    <a:pt x="4827" y="552"/>
                  </a:lnTo>
                  <a:lnTo>
                    <a:pt x="4920" y="519"/>
                  </a:lnTo>
                  <a:lnTo>
                    <a:pt x="5012" y="488"/>
                  </a:lnTo>
                  <a:lnTo>
                    <a:pt x="5104" y="457"/>
                  </a:lnTo>
                  <a:lnTo>
                    <a:pt x="5196" y="428"/>
                  </a:lnTo>
                  <a:lnTo>
                    <a:pt x="5287" y="399"/>
                  </a:lnTo>
                  <a:lnTo>
                    <a:pt x="5378" y="372"/>
                  </a:lnTo>
                  <a:lnTo>
                    <a:pt x="5468" y="345"/>
                  </a:lnTo>
                  <a:lnTo>
                    <a:pt x="5559" y="320"/>
                  </a:lnTo>
                  <a:lnTo>
                    <a:pt x="5649" y="295"/>
                  </a:lnTo>
                  <a:lnTo>
                    <a:pt x="5738" y="272"/>
                  </a:lnTo>
                  <a:lnTo>
                    <a:pt x="5827" y="249"/>
                  </a:lnTo>
                  <a:lnTo>
                    <a:pt x="5916" y="227"/>
                  </a:lnTo>
                  <a:lnTo>
                    <a:pt x="6004" y="207"/>
                  </a:lnTo>
                  <a:lnTo>
                    <a:pt x="6092" y="187"/>
                  </a:lnTo>
                  <a:lnTo>
                    <a:pt x="6179" y="168"/>
                  </a:lnTo>
                  <a:lnTo>
                    <a:pt x="6266" y="151"/>
                  </a:lnTo>
                  <a:lnTo>
                    <a:pt x="6352" y="134"/>
                  </a:lnTo>
                  <a:lnTo>
                    <a:pt x="6438" y="118"/>
                  </a:lnTo>
                  <a:lnTo>
                    <a:pt x="6523" y="103"/>
                  </a:lnTo>
                  <a:lnTo>
                    <a:pt x="6607" y="90"/>
                  </a:lnTo>
                  <a:lnTo>
                    <a:pt x="6691" y="77"/>
                  </a:lnTo>
                  <a:lnTo>
                    <a:pt x="6774" y="65"/>
                  </a:lnTo>
                  <a:lnTo>
                    <a:pt x="6857" y="54"/>
                  </a:lnTo>
                  <a:lnTo>
                    <a:pt x="6939" y="44"/>
                  </a:lnTo>
                  <a:lnTo>
                    <a:pt x="7020" y="35"/>
                  </a:lnTo>
                  <a:lnTo>
                    <a:pt x="7101" y="28"/>
                  </a:lnTo>
                  <a:lnTo>
                    <a:pt x="7181" y="21"/>
                  </a:lnTo>
                  <a:lnTo>
                    <a:pt x="7260" y="15"/>
                  </a:lnTo>
                  <a:lnTo>
                    <a:pt x="7338" y="10"/>
                  </a:lnTo>
                  <a:lnTo>
                    <a:pt x="7416" y="6"/>
                  </a:lnTo>
                  <a:lnTo>
                    <a:pt x="7492" y="3"/>
                  </a:lnTo>
                  <a:lnTo>
                    <a:pt x="7568" y="1"/>
                  </a:lnTo>
                  <a:lnTo>
                    <a:pt x="7643" y="0"/>
                  </a:lnTo>
                  <a:lnTo>
                    <a:pt x="7718" y="0"/>
                  </a:lnTo>
                  <a:lnTo>
                    <a:pt x="7791" y="1"/>
                  </a:lnTo>
                  <a:lnTo>
                    <a:pt x="7864" y="2"/>
                  </a:lnTo>
                  <a:lnTo>
                    <a:pt x="7935" y="5"/>
                  </a:lnTo>
                  <a:lnTo>
                    <a:pt x="8006" y="9"/>
                  </a:lnTo>
                  <a:lnTo>
                    <a:pt x="8076" y="14"/>
                  </a:lnTo>
                  <a:lnTo>
                    <a:pt x="8144" y="20"/>
                  </a:lnTo>
                  <a:lnTo>
                    <a:pt x="8212" y="27"/>
                  </a:lnTo>
                  <a:lnTo>
                    <a:pt x="8279" y="34"/>
                  </a:lnTo>
                  <a:lnTo>
                    <a:pt x="8345" y="43"/>
                  </a:lnTo>
                  <a:lnTo>
                    <a:pt x="8409" y="53"/>
                  </a:lnTo>
                  <a:lnTo>
                    <a:pt x="8473" y="63"/>
                  </a:lnTo>
                  <a:lnTo>
                    <a:pt x="8536" y="75"/>
                  </a:lnTo>
                  <a:lnTo>
                    <a:pt x="8597" y="88"/>
                  </a:lnTo>
                  <a:lnTo>
                    <a:pt x="8657" y="101"/>
                  </a:lnTo>
                  <a:lnTo>
                    <a:pt x="8717" y="116"/>
                  </a:lnTo>
                  <a:lnTo>
                    <a:pt x="8775" y="132"/>
                  </a:lnTo>
                  <a:lnTo>
                    <a:pt x="8832" y="148"/>
                  </a:lnTo>
                  <a:lnTo>
                    <a:pt x="8887" y="166"/>
                  </a:lnTo>
                  <a:lnTo>
                    <a:pt x="8942" y="184"/>
                  </a:lnTo>
                  <a:lnTo>
                    <a:pt x="8995" y="204"/>
                  </a:lnTo>
                  <a:lnTo>
                    <a:pt x="9047" y="224"/>
                  </a:lnTo>
                  <a:lnTo>
                    <a:pt x="9098" y="245"/>
                  </a:lnTo>
                  <a:lnTo>
                    <a:pt x="9147" y="268"/>
                  </a:lnTo>
                  <a:lnTo>
                    <a:pt x="9195" y="291"/>
                  </a:lnTo>
                  <a:lnTo>
                    <a:pt x="9242" y="316"/>
                  </a:lnTo>
                  <a:lnTo>
                    <a:pt x="9267" y="329"/>
                  </a:lnTo>
                  <a:moveTo>
                    <a:pt x="9267" y="2918"/>
                  </a:moveTo>
                  <a:lnTo>
                    <a:pt x="9244" y="2946"/>
                  </a:lnTo>
                  <a:lnTo>
                    <a:pt x="9198" y="3001"/>
                  </a:lnTo>
                  <a:lnTo>
                    <a:pt x="9151" y="3056"/>
                  </a:lnTo>
                  <a:lnTo>
                    <a:pt x="9103" y="3112"/>
                  </a:lnTo>
                  <a:lnTo>
                    <a:pt x="9053" y="3167"/>
                  </a:lnTo>
                  <a:lnTo>
                    <a:pt x="9002" y="3222"/>
                  </a:lnTo>
                  <a:lnTo>
                    <a:pt x="8950" y="3277"/>
                  </a:lnTo>
                  <a:lnTo>
                    <a:pt x="8896" y="3332"/>
                  </a:lnTo>
                  <a:lnTo>
                    <a:pt x="8841" y="3387"/>
                  </a:lnTo>
                  <a:lnTo>
                    <a:pt x="8785" y="3442"/>
                  </a:lnTo>
                  <a:lnTo>
                    <a:pt x="8728" y="3497"/>
                  </a:lnTo>
                  <a:lnTo>
                    <a:pt x="8669" y="3551"/>
                  </a:lnTo>
                  <a:lnTo>
                    <a:pt x="8609" y="3606"/>
                  </a:lnTo>
                  <a:lnTo>
                    <a:pt x="8548" y="3660"/>
                  </a:lnTo>
                  <a:lnTo>
                    <a:pt x="8486" y="3714"/>
                  </a:lnTo>
                  <a:lnTo>
                    <a:pt x="8423" y="3769"/>
                  </a:lnTo>
                  <a:lnTo>
                    <a:pt x="8358" y="3823"/>
                  </a:lnTo>
                  <a:lnTo>
                    <a:pt x="8293" y="3876"/>
                  </a:lnTo>
                  <a:lnTo>
                    <a:pt x="8226" y="3930"/>
                  </a:lnTo>
                  <a:lnTo>
                    <a:pt x="8158" y="3983"/>
                  </a:lnTo>
                  <a:lnTo>
                    <a:pt x="8089" y="4036"/>
                  </a:lnTo>
                  <a:lnTo>
                    <a:pt x="8019" y="4089"/>
                  </a:lnTo>
                  <a:lnTo>
                    <a:pt x="7948" y="4142"/>
                  </a:lnTo>
                  <a:lnTo>
                    <a:pt x="7875" y="4194"/>
                  </a:lnTo>
                  <a:lnTo>
                    <a:pt x="7802" y="4246"/>
                  </a:lnTo>
                  <a:lnTo>
                    <a:pt x="7728" y="4298"/>
                  </a:lnTo>
                  <a:lnTo>
                    <a:pt x="7652" y="4349"/>
                  </a:lnTo>
                  <a:lnTo>
                    <a:pt x="7576" y="4400"/>
                  </a:lnTo>
                  <a:lnTo>
                    <a:pt x="7498" y="4451"/>
                  </a:lnTo>
                  <a:lnTo>
                    <a:pt x="7420" y="4501"/>
                  </a:lnTo>
                  <a:lnTo>
                    <a:pt x="7341" y="4551"/>
                  </a:lnTo>
                  <a:lnTo>
                    <a:pt x="7260" y="4601"/>
                  </a:lnTo>
                  <a:lnTo>
                    <a:pt x="7179" y="4650"/>
                  </a:lnTo>
                  <a:lnTo>
                    <a:pt x="7097" y="4699"/>
                  </a:lnTo>
                  <a:lnTo>
                    <a:pt x="7013" y="4747"/>
                  </a:lnTo>
                  <a:lnTo>
                    <a:pt x="6929" y="4795"/>
                  </a:lnTo>
                  <a:lnTo>
                    <a:pt x="6844" y="4842"/>
                  </a:lnTo>
                  <a:lnTo>
                    <a:pt x="6758" y="4889"/>
                  </a:lnTo>
                  <a:lnTo>
                    <a:pt x="6671" y="4936"/>
                  </a:lnTo>
                  <a:lnTo>
                    <a:pt x="6584" y="4982"/>
                  </a:lnTo>
                  <a:lnTo>
                    <a:pt x="6495" y="5027"/>
                  </a:lnTo>
                  <a:lnTo>
                    <a:pt x="6406" y="5072"/>
                  </a:lnTo>
                  <a:lnTo>
                    <a:pt x="6316" y="5117"/>
                  </a:lnTo>
                  <a:lnTo>
                    <a:pt x="6225" y="5160"/>
                  </a:lnTo>
                  <a:lnTo>
                    <a:pt x="6133" y="5204"/>
                  </a:lnTo>
                  <a:lnTo>
                    <a:pt x="6040" y="5246"/>
                  </a:lnTo>
                  <a:lnTo>
                    <a:pt x="5947" y="5288"/>
                  </a:lnTo>
                  <a:lnTo>
                    <a:pt x="5853" y="5330"/>
                  </a:lnTo>
                  <a:lnTo>
                    <a:pt x="5759" y="5370"/>
                  </a:lnTo>
                  <a:lnTo>
                    <a:pt x="5666" y="5409"/>
                  </a:lnTo>
                  <a:lnTo>
                    <a:pt x="5572" y="5448"/>
                  </a:lnTo>
                  <a:lnTo>
                    <a:pt x="5479" y="5485"/>
                  </a:lnTo>
                  <a:lnTo>
                    <a:pt x="5385" y="5521"/>
                  </a:lnTo>
                  <a:lnTo>
                    <a:pt x="5292" y="5557"/>
                  </a:lnTo>
                  <a:lnTo>
                    <a:pt x="5200" y="5591"/>
                  </a:lnTo>
                  <a:lnTo>
                    <a:pt x="5107" y="5624"/>
                  </a:lnTo>
                  <a:lnTo>
                    <a:pt x="5015" y="5657"/>
                  </a:lnTo>
                  <a:lnTo>
                    <a:pt x="4922" y="5688"/>
                  </a:lnTo>
                  <a:lnTo>
                    <a:pt x="4830" y="5719"/>
                  </a:lnTo>
                  <a:lnTo>
                    <a:pt x="4739" y="5748"/>
                  </a:lnTo>
                  <a:lnTo>
                    <a:pt x="4648" y="5777"/>
                  </a:lnTo>
                  <a:lnTo>
                    <a:pt x="4557" y="5804"/>
                  </a:lnTo>
                  <a:lnTo>
                    <a:pt x="4466" y="5831"/>
                  </a:lnTo>
                  <a:lnTo>
                    <a:pt x="4376" y="5856"/>
                  </a:lnTo>
                  <a:lnTo>
                    <a:pt x="4286" y="5881"/>
                  </a:lnTo>
                  <a:lnTo>
                    <a:pt x="4196" y="5904"/>
                  </a:lnTo>
                  <a:lnTo>
                    <a:pt x="4107" y="5927"/>
                  </a:lnTo>
                  <a:lnTo>
                    <a:pt x="4018" y="5949"/>
                  </a:lnTo>
                  <a:lnTo>
                    <a:pt x="3930" y="5969"/>
                  </a:lnTo>
                  <a:lnTo>
                    <a:pt x="3843" y="5989"/>
                  </a:lnTo>
                  <a:lnTo>
                    <a:pt x="3755" y="6008"/>
                  </a:lnTo>
                  <a:lnTo>
                    <a:pt x="3669" y="6025"/>
                  </a:lnTo>
                  <a:lnTo>
                    <a:pt x="3582" y="6042"/>
                  </a:lnTo>
                  <a:lnTo>
                    <a:pt x="3497" y="6058"/>
                  </a:lnTo>
                  <a:lnTo>
                    <a:pt x="3412" y="6073"/>
                  </a:lnTo>
                  <a:lnTo>
                    <a:pt x="3327" y="6086"/>
                  </a:lnTo>
                  <a:lnTo>
                    <a:pt x="3243" y="6099"/>
                  </a:lnTo>
                  <a:lnTo>
                    <a:pt x="3160" y="6111"/>
                  </a:lnTo>
                  <a:lnTo>
                    <a:pt x="3077" y="6122"/>
                  </a:lnTo>
                  <a:lnTo>
                    <a:pt x="2996" y="6132"/>
                  </a:lnTo>
                  <a:lnTo>
                    <a:pt x="2914" y="6141"/>
                  </a:lnTo>
                  <a:lnTo>
                    <a:pt x="2834" y="6148"/>
                  </a:lnTo>
                  <a:lnTo>
                    <a:pt x="2754" y="6155"/>
                  </a:lnTo>
                  <a:lnTo>
                    <a:pt x="2675" y="6161"/>
                  </a:lnTo>
                  <a:lnTo>
                    <a:pt x="2596" y="6166"/>
                  </a:lnTo>
                  <a:lnTo>
                    <a:pt x="2519" y="6170"/>
                  </a:lnTo>
                  <a:lnTo>
                    <a:pt x="2442" y="6173"/>
                  </a:lnTo>
                  <a:lnTo>
                    <a:pt x="2366" y="6175"/>
                  </a:lnTo>
                  <a:lnTo>
                    <a:pt x="2291" y="6176"/>
                  </a:lnTo>
                  <a:lnTo>
                    <a:pt x="2217" y="6176"/>
                  </a:lnTo>
                  <a:lnTo>
                    <a:pt x="2143" y="6175"/>
                  </a:lnTo>
                  <a:lnTo>
                    <a:pt x="2071" y="6174"/>
                  </a:lnTo>
                  <a:lnTo>
                    <a:pt x="1999" y="6171"/>
                  </a:lnTo>
                  <a:lnTo>
                    <a:pt x="1929" y="6167"/>
                  </a:lnTo>
                  <a:lnTo>
                    <a:pt x="1859" y="6162"/>
                  </a:lnTo>
                  <a:lnTo>
                    <a:pt x="1790" y="6156"/>
                  </a:lnTo>
                  <a:lnTo>
                    <a:pt x="1722" y="6149"/>
                  </a:lnTo>
                  <a:lnTo>
                    <a:pt x="1656" y="6142"/>
                  </a:lnTo>
                  <a:lnTo>
                    <a:pt x="1590" y="6133"/>
                  </a:lnTo>
                  <a:lnTo>
                    <a:pt x="1525" y="6123"/>
                  </a:lnTo>
                  <a:lnTo>
                    <a:pt x="1461" y="6113"/>
                  </a:lnTo>
                  <a:lnTo>
                    <a:pt x="1399" y="6101"/>
                  </a:lnTo>
                  <a:lnTo>
                    <a:pt x="1337" y="6088"/>
                  </a:lnTo>
                  <a:lnTo>
                    <a:pt x="1277" y="6075"/>
                  </a:lnTo>
                  <a:lnTo>
                    <a:pt x="1218" y="6060"/>
                  </a:lnTo>
                  <a:lnTo>
                    <a:pt x="1160" y="6045"/>
                  </a:lnTo>
                  <a:lnTo>
                    <a:pt x="1103" y="6028"/>
                  </a:lnTo>
                  <a:lnTo>
                    <a:pt x="1047" y="6010"/>
                  </a:lnTo>
                  <a:lnTo>
                    <a:pt x="993" y="5992"/>
                  </a:lnTo>
                  <a:lnTo>
                    <a:pt x="939" y="5972"/>
                  </a:lnTo>
                  <a:lnTo>
                    <a:pt x="887" y="5952"/>
                  </a:lnTo>
                  <a:lnTo>
                    <a:pt x="837" y="5931"/>
                  </a:lnTo>
                  <a:lnTo>
                    <a:pt x="787" y="5908"/>
                  </a:lnTo>
                  <a:lnTo>
                    <a:pt x="739" y="5885"/>
                  </a:lnTo>
                  <a:lnTo>
                    <a:pt x="692" y="5860"/>
                  </a:lnTo>
                  <a:lnTo>
                    <a:pt x="647" y="5835"/>
                  </a:lnTo>
                  <a:lnTo>
                    <a:pt x="603" y="5809"/>
                  </a:lnTo>
                  <a:lnTo>
                    <a:pt x="560" y="5781"/>
                  </a:lnTo>
                  <a:lnTo>
                    <a:pt x="519" y="5753"/>
                  </a:lnTo>
                  <a:lnTo>
                    <a:pt x="479" y="5724"/>
                  </a:lnTo>
                  <a:lnTo>
                    <a:pt x="440" y="5694"/>
                  </a:lnTo>
                  <a:lnTo>
                    <a:pt x="403" y="5663"/>
                  </a:lnTo>
                  <a:lnTo>
                    <a:pt x="368" y="5630"/>
                  </a:lnTo>
                  <a:lnTo>
                    <a:pt x="334" y="5597"/>
                  </a:lnTo>
                  <a:lnTo>
                    <a:pt x="301" y="5563"/>
                  </a:lnTo>
                  <a:lnTo>
                    <a:pt x="270" y="5528"/>
                  </a:lnTo>
                  <a:lnTo>
                    <a:pt x="241" y="5492"/>
                  </a:lnTo>
                  <a:lnTo>
                    <a:pt x="213" y="5455"/>
                  </a:lnTo>
                  <a:lnTo>
                    <a:pt x="187" y="5417"/>
                  </a:lnTo>
                  <a:lnTo>
                    <a:pt x="162" y="5378"/>
                  </a:lnTo>
                  <a:lnTo>
                    <a:pt x="139" y="5338"/>
                  </a:lnTo>
                  <a:lnTo>
                    <a:pt x="118" y="5297"/>
                  </a:lnTo>
                  <a:lnTo>
                    <a:pt x="98" y="5255"/>
                  </a:lnTo>
                </a:path>
              </a:pathLst>
            </a:custGeom>
            <a:noFill/>
            <a:ln w="28575">
              <a:solidFill>
                <a:srgbClr val="FAE4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"/>
            <p:cNvSpPr>
              <a:spLocks/>
            </p:cNvSpPr>
            <p:nvPr/>
          </p:nvSpPr>
          <p:spPr bwMode="auto">
            <a:xfrm>
              <a:off x="0" y="2804"/>
              <a:ext cx="9810" cy="4196"/>
            </a:xfrm>
            <a:custGeom>
              <a:avLst/>
              <a:gdLst>
                <a:gd name="T0" fmla="*/ 166 w 9810"/>
                <a:gd name="T1" fmla="+- 0 3669 2804"/>
                <a:gd name="T2" fmla="*/ 3669 h 4196"/>
                <a:gd name="T3" fmla="*/ 410 w 9810"/>
                <a:gd name="T4" fmla="+- 0 3547 2804"/>
                <a:gd name="T5" fmla="*/ 3547 h 4196"/>
                <a:gd name="T6" fmla="*/ 676 w 9810"/>
                <a:gd name="T7" fmla="+- 0 3433 2804"/>
                <a:gd name="T8" fmla="*/ 3433 h 4196"/>
                <a:gd name="T9" fmla="*/ 962 w 9810"/>
                <a:gd name="T10" fmla="+- 0 3326 2804"/>
                <a:gd name="T11" fmla="*/ 3326 h 4196"/>
                <a:gd name="T12" fmla="*/ 1268 w 9810"/>
                <a:gd name="T13" fmla="+- 0 3228 2804"/>
                <a:gd name="T14" fmla="*/ 3228 h 4196"/>
                <a:gd name="T15" fmla="*/ 1592 w 9810"/>
                <a:gd name="T16" fmla="+- 0 3139 2804"/>
                <a:gd name="T17" fmla="*/ 3139 h 4196"/>
                <a:gd name="T18" fmla="*/ 1933 w 9810"/>
                <a:gd name="T19" fmla="+- 0 3059 2804"/>
                <a:gd name="T20" fmla="*/ 3059 h 4196"/>
                <a:gd name="T21" fmla="*/ 2290 w 9810"/>
                <a:gd name="T22" fmla="+- 0 2989 2804"/>
                <a:gd name="T23" fmla="*/ 2989 h 4196"/>
                <a:gd name="T24" fmla="*/ 2662 w 9810"/>
                <a:gd name="T25" fmla="+- 0 2930 2804"/>
                <a:gd name="T26" fmla="*/ 2930 h 4196"/>
                <a:gd name="T27" fmla="*/ 3046 w 9810"/>
                <a:gd name="T28" fmla="+- 0 2881 2804"/>
                <a:gd name="T29" fmla="*/ 2881 h 4196"/>
                <a:gd name="T30" fmla="*/ 3443 w 9810"/>
                <a:gd name="T31" fmla="+- 0 2844 2804"/>
                <a:gd name="T32" fmla="*/ 2844 h 4196"/>
                <a:gd name="T33" fmla="*/ 3851 w 9810"/>
                <a:gd name="T34" fmla="+- 0 2819 2804"/>
                <a:gd name="T35" fmla="*/ 2819 h 4196"/>
                <a:gd name="T36" fmla="*/ 4268 w 9810"/>
                <a:gd name="T37" fmla="+- 0 2806 2804"/>
                <a:gd name="T38" fmla="*/ 2806 h 4196"/>
                <a:gd name="T39" fmla="*/ 4691 w 9810"/>
                <a:gd name="T40" fmla="+- 0 2806 2804"/>
                <a:gd name="T41" fmla="*/ 2806 h 4196"/>
                <a:gd name="T42" fmla="*/ 5109 w 9810"/>
                <a:gd name="T43" fmla="+- 0 2819 2804"/>
                <a:gd name="T44" fmla="*/ 2819 h 4196"/>
                <a:gd name="T45" fmla="*/ 5516 w 9810"/>
                <a:gd name="T46" fmla="+- 0 2844 2804"/>
                <a:gd name="T47" fmla="*/ 2844 h 4196"/>
                <a:gd name="T48" fmla="*/ 5913 w 9810"/>
                <a:gd name="T49" fmla="+- 0 2881 2804"/>
                <a:gd name="T50" fmla="*/ 2881 h 4196"/>
                <a:gd name="T51" fmla="*/ 6298 w 9810"/>
                <a:gd name="T52" fmla="+- 0 2930 2804"/>
                <a:gd name="T53" fmla="*/ 2930 h 4196"/>
                <a:gd name="T54" fmla="*/ 6669 w 9810"/>
                <a:gd name="T55" fmla="+- 0 2989 2804"/>
                <a:gd name="T56" fmla="*/ 2989 h 4196"/>
                <a:gd name="T57" fmla="*/ 7026 w 9810"/>
                <a:gd name="T58" fmla="+- 0 3059 2804"/>
                <a:gd name="T59" fmla="*/ 3059 h 4196"/>
                <a:gd name="T60" fmla="*/ 7367 w 9810"/>
                <a:gd name="T61" fmla="+- 0 3139 2804"/>
                <a:gd name="T62" fmla="*/ 3139 h 4196"/>
                <a:gd name="T63" fmla="*/ 7691 w 9810"/>
                <a:gd name="T64" fmla="+- 0 3228 2804"/>
                <a:gd name="T65" fmla="*/ 3228 h 4196"/>
                <a:gd name="T66" fmla="*/ 7997 w 9810"/>
                <a:gd name="T67" fmla="+- 0 3326 2804"/>
                <a:gd name="T68" fmla="*/ 3326 h 4196"/>
                <a:gd name="T69" fmla="*/ 8283 w 9810"/>
                <a:gd name="T70" fmla="+- 0 3433 2804"/>
                <a:gd name="T71" fmla="*/ 3433 h 4196"/>
                <a:gd name="T72" fmla="*/ 8549 w 9810"/>
                <a:gd name="T73" fmla="+- 0 3547 2804"/>
                <a:gd name="T74" fmla="*/ 3547 h 4196"/>
                <a:gd name="T75" fmla="*/ 8793 w 9810"/>
                <a:gd name="T76" fmla="+- 0 3669 2804"/>
                <a:gd name="T77" fmla="*/ 3669 h 4196"/>
                <a:gd name="T78" fmla="*/ 9014 w 9810"/>
                <a:gd name="T79" fmla="+- 0 3799 2804"/>
                <a:gd name="T80" fmla="*/ 3799 h 4196"/>
                <a:gd name="T81" fmla="*/ 9299 w 9810"/>
                <a:gd name="T82" fmla="+- 0 4005 2804"/>
                <a:gd name="T83" fmla="*/ 4005 h 4196"/>
                <a:gd name="T84" fmla="*/ 9587 w 9810"/>
                <a:gd name="T85" fmla="+- 0 4300 2804"/>
                <a:gd name="T86" fmla="*/ 4300 h 4196"/>
                <a:gd name="T87" fmla="*/ 9760 w 9810"/>
                <a:gd name="T88" fmla="+- 0 4614 2804"/>
                <a:gd name="T89" fmla="*/ 4614 h 4196"/>
                <a:gd name="T90" fmla="*/ 9810 w 9810"/>
                <a:gd name="T91" fmla="+- 0 4902 2804"/>
                <a:gd name="T92" fmla="*/ 4902 h 4196"/>
                <a:gd name="T93" fmla="*/ 9760 w 9810"/>
                <a:gd name="T94" fmla="+- 0 5190 2804"/>
                <a:gd name="T95" fmla="*/ 5190 h 4196"/>
                <a:gd name="T96" fmla="*/ 9587 w 9810"/>
                <a:gd name="T97" fmla="+- 0 5504 2804"/>
                <a:gd name="T98" fmla="*/ 5504 h 4196"/>
                <a:gd name="T99" fmla="*/ 9299 w 9810"/>
                <a:gd name="T100" fmla="+- 0 5799 2804"/>
                <a:gd name="T101" fmla="*/ 5799 h 4196"/>
                <a:gd name="T102" fmla="*/ 9014 w 9810"/>
                <a:gd name="T103" fmla="+- 0 6005 2804"/>
                <a:gd name="T104" fmla="*/ 6005 h 4196"/>
                <a:gd name="T105" fmla="*/ 8793 w 9810"/>
                <a:gd name="T106" fmla="+- 0 6135 2804"/>
                <a:gd name="T107" fmla="*/ 6135 h 4196"/>
                <a:gd name="T108" fmla="*/ 8549 w 9810"/>
                <a:gd name="T109" fmla="+- 0 6257 2804"/>
                <a:gd name="T110" fmla="*/ 6257 h 4196"/>
                <a:gd name="T111" fmla="*/ 8283 w 9810"/>
                <a:gd name="T112" fmla="+- 0 6371 2804"/>
                <a:gd name="T113" fmla="*/ 6371 h 4196"/>
                <a:gd name="T114" fmla="*/ 7997 w 9810"/>
                <a:gd name="T115" fmla="+- 0 6478 2804"/>
                <a:gd name="T116" fmla="*/ 6478 h 4196"/>
                <a:gd name="T117" fmla="*/ 7691 w 9810"/>
                <a:gd name="T118" fmla="+- 0 6576 2804"/>
                <a:gd name="T119" fmla="*/ 6576 h 4196"/>
                <a:gd name="T120" fmla="*/ 7367 w 9810"/>
                <a:gd name="T121" fmla="+- 0 6665 2804"/>
                <a:gd name="T122" fmla="*/ 6665 h 4196"/>
                <a:gd name="T123" fmla="*/ 7026 w 9810"/>
                <a:gd name="T124" fmla="+- 0 6745 2804"/>
                <a:gd name="T125" fmla="*/ 6745 h 4196"/>
                <a:gd name="T126" fmla="*/ 6669 w 9810"/>
                <a:gd name="T127" fmla="+- 0 6815 2804"/>
                <a:gd name="T128" fmla="*/ 6815 h 4196"/>
                <a:gd name="T129" fmla="*/ 6298 w 9810"/>
                <a:gd name="T130" fmla="+- 0 6874 2804"/>
                <a:gd name="T131" fmla="*/ 6874 h 4196"/>
                <a:gd name="T132" fmla="*/ 5913 w 9810"/>
                <a:gd name="T133" fmla="+- 0 6923 2804"/>
                <a:gd name="T134" fmla="*/ 6923 h 4196"/>
                <a:gd name="T135" fmla="*/ 5516 w 9810"/>
                <a:gd name="T136" fmla="+- 0 6960 2804"/>
                <a:gd name="T137" fmla="*/ 6960 h 4196"/>
                <a:gd name="T138" fmla="*/ 5109 w 9810"/>
                <a:gd name="T139" fmla="+- 0 6985 2804"/>
                <a:gd name="T140" fmla="*/ 6985 h 4196"/>
                <a:gd name="T141" fmla="*/ 4691 w 9810"/>
                <a:gd name="T142" fmla="+- 0 6998 2804"/>
                <a:gd name="T143" fmla="*/ 6998 h 4196"/>
                <a:gd name="T144" fmla="*/ 4268 w 9810"/>
                <a:gd name="T145" fmla="+- 0 6998 2804"/>
                <a:gd name="T146" fmla="*/ 6998 h 4196"/>
                <a:gd name="T147" fmla="*/ 3851 w 9810"/>
                <a:gd name="T148" fmla="+- 0 6985 2804"/>
                <a:gd name="T149" fmla="*/ 6985 h 4196"/>
                <a:gd name="T150" fmla="*/ 3443 w 9810"/>
                <a:gd name="T151" fmla="+- 0 6960 2804"/>
                <a:gd name="T152" fmla="*/ 6960 h 4196"/>
                <a:gd name="T153" fmla="*/ 3046 w 9810"/>
                <a:gd name="T154" fmla="+- 0 6923 2804"/>
                <a:gd name="T155" fmla="*/ 6923 h 4196"/>
                <a:gd name="T156" fmla="*/ 2662 w 9810"/>
                <a:gd name="T157" fmla="+- 0 6874 2804"/>
                <a:gd name="T158" fmla="*/ 6874 h 4196"/>
                <a:gd name="T159" fmla="*/ 2290 w 9810"/>
                <a:gd name="T160" fmla="+- 0 6815 2804"/>
                <a:gd name="T161" fmla="*/ 6815 h 4196"/>
                <a:gd name="T162" fmla="*/ 1933 w 9810"/>
                <a:gd name="T163" fmla="+- 0 6745 2804"/>
                <a:gd name="T164" fmla="*/ 6745 h 4196"/>
                <a:gd name="T165" fmla="*/ 1592 w 9810"/>
                <a:gd name="T166" fmla="+- 0 6665 2804"/>
                <a:gd name="T167" fmla="*/ 6665 h 4196"/>
                <a:gd name="T168" fmla="*/ 1268 w 9810"/>
                <a:gd name="T169" fmla="+- 0 6576 2804"/>
                <a:gd name="T170" fmla="*/ 6576 h 4196"/>
                <a:gd name="T171" fmla="*/ 962 w 9810"/>
                <a:gd name="T172" fmla="+- 0 6478 2804"/>
                <a:gd name="T173" fmla="*/ 6478 h 4196"/>
                <a:gd name="T174" fmla="*/ 676 w 9810"/>
                <a:gd name="T175" fmla="+- 0 6371 2804"/>
                <a:gd name="T176" fmla="*/ 6371 h 4196"/>
                <a:gd name="T177" fmla="*/ 410 w 9810"/>
                <a:gd name="T178" fmla="+- 0 6257 2804"/>
                <a:gd name="T179" fmla="*/ 6257 h 4196"/>
                <a:gd name="T180" fmla="*/ 166 w 9810"/>
                <a:gd name="T181" fmla="+- 0 6135 2804"/>
                <a:gd name="T182" fmla="*/ 6135 h 419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  <a:cxn ang="0">
                  <a:pos x="T129" y="T131"/>
                </a:cxn>
                <a:cxn ang="0">
                  <a:pos x="T132" y="T134"/>
                </a:cxn>
                <a:cxn ang="0">
                  <a:pos x="T135" y="T137"/>
                </a:cxn>
                <a:cxn ang="0">
                  <a:pos x="T138" y="T140"/>
                </a:cxn>
                <a:cxn ang="0">
                  <a:pos x="T141" y="T143"/>
                </a:cxn>
                <a:cxn ang="0">
                  <a:pos x="T144" y="T146"/>
                </a:cxn>
                <a:cxn ang="0">
                  <a:pos x="T147" y="T149"/>
                </a:cxn>
                <a:cxn ang="0">
                  <a:pos x="T150" y="T152"/>
                </a:cxn>
                <a:cxn ang="0">
                  <a:pos x="T153" y="T155"/>
                </a:cxn>
                <a:cxn ang="0">
                  <a:pos x="T156" y="T158"/>
                </a:cxn>
                <a:cxn ang="0">
                  <a:pos x="T159" y="T161"/>
                </a:cxn>
                <a:cxn ang="0">
                  <a:pos x="T162" y="T164"/>
                </a:cxn>
                <a:cxn ang="0">
                  <a:pos x="T165" y="T167"/>
                </a:cxn>
                <a:cxn ang="0">
                  <a:pos x="T168" y="T170"/>
                </a:cxn>
                <a:cxn ang="0">
                  <a:pos x="T171" y="T173"/>
                </a:cxn>
                <a:cxn ang="0">
                  <a:pos x="T174" y="T176"/>
                </a:cxn>
                <a:cxn ang="0">
                  <a:pos x="T177" y="T179"/>
                </a:cxn>
                <a:cxn ang="0">
                  <a:pos x="T180" y="T182"/>
                </a:cxn>
              </a:cxnLst>
              <a:rect l="0" t="0" r="r" b="b"/>
              <a:pathLst>
                <a:path w="9810" h="4196">
                  <a:moveTo>
                    <a:pt x="0" y="961"/>
                  </a:moveTo>
                  <a:lnTo>
                    <a:pt x="53" y="929"/>
                  </a:lnTo>
                  <a:lnTo>
                    <a:pt x="109" y="897"/>
                  </a:lnTo>
                  <a:lnTo>
                    <a:pt x="166" y="865"/>
                  </a:lnTo>
                  <a:lnTo>
                    <a:pt x="225" y="834"/>
                  </a:lnTo>
                  <a:lnTo>
                    <a:pt x="285" y="803"/>
                  </a:lnTo>
                  <a:lnTo>
                    <a:pt x="347" y="773"/>
                  </a:lnTo>
                  <a:lnTo>
                    <a:pt x="410" y="743"/>
                  </a:lnTo>
                  <a:lnTo>
                    <a:pt x="474" y="714"/>
                  </a:lnTo>
                  <a:lnTo>
                    <a:pt x="540" y="685"/>
                  </a:lnTo>
                  <a:lnTo>
                    <a:pt x="607" y="657"/>
                  </a:lnTo>
                  <a:lnTo>
                    <a:pt x="676" y="629"/>
                  </a:lnTo>
                  <a:lnTo>
                    <a:pt x="745" y="601"/>
                  </a:lnTo>
                  <a:lnTo>
                    <a:pt x="816" y="574"/>
                  </a:lnTo>
                  <a:lnTo>
                    <a:pt x="889" y="548"/>
                  </a:lnTo>
                  <a:lnTo>
                    <a:pt x="962" y="522"/>
                  </a:lnTo>
                  <a:lnTo>
                    <a:pt x="1037" y="497"/>
                  </a:lnTo>
                  <a:lnTo>
                    <a:pt x="1113" y="472"/>
                  </a:lnTo>
                  <a:lnTo>
                    <a:pt x="1190" y="447"/>
                  </a:lnTo>
                  <a:lnTo>
                    <a:pt x="1268" y="424"/>
                  </a:lnTo>
                  <a:lnTo>
                    <a:pt x="1347" y="401"/>
                  </a:lnTo>
                  <a:lnTo>
                    <a:pt x="1428" y="378"/>
                  </a:lnTo>
                  <a:lnTo>
                    <a:pt x="1510" y="356"/>
                  </a:lnTo>
                  <a:lnTo>
                    <a:pt x="1592" y="335"/>
                  </a:lnTo>
                  <a:lnTo>
                    <a:pt x="1676" y="314"/>
                  </a:lnTo>
                  <a:lnTo>
                    <a:pt x="1761" y="293"/>
                  </a:lnTo>
                  <a:lnTo>
                    <a:pt x="1847" y="274"/>
                  </a:lnTo>
                  <a:lnTo>
                    <a:pt x="1933" y="255"/>
                  </a:lnTo>
                  <a:lnTo>
                    <a:pt x="2021" y="236"/>
                  </a:lnTo>
                  <a:lnTo>
                    <a:pt x="2110" y="219"/>
                  </a:lnTo>
                  <a:lnTo>
                    <a:pt x="2200" y="201"/>
                  </a:lnTo>
                  <a:lnTo>
                    <a:pt x="2290" y="185"/>
                  </a:lnTo>
                  <a:lnTo>
                    <a:pt x="2382" y="169"/>
                  </a:lnTo>
                  <a:lnTo>
                    <a:pt x="2474" y="154"/>
                  </a:lnTo>
                  <a:lnTo>
                    <a:pt x="2567" y="139"/>
                  </a:lnTo>
                  <a:lnTo>
                    <a:pt x="2662" y="126"/>
                  </a:lnTo>
                  <a:lnTo>
                    <a:pt x="2757" y="112"/>
                  </a:lnTo>
                  <a:lnTo>
                    <a:pt x="2852" y="100"/>
                  </a:lnTo>
                  <a:lnTo>
                    <a:pt x="2949" y="88"/>
                  </a:lnTo>
                  <a:lnTo>
                    <a:pt x="3046" y="77"/>
                  </a:lnTo>
                  <a:lnTo>
                    <a:pt x="3144" y="67"/>
                  </a:lnTo>
                  <a:lnTo>
                    <a:pt x="3243" y="57"/>
                  </a:lnTo>
                  <a:lnTo>
                    <a:pt x="3343" y="48"/>
                  </a:lnTo>
                  <a:lnTo>
                    <a:pt x="3443" y="40"/>
                  </a:lnTo>
                  <a:lnTo>
                    <a:pt x="3544" y="33"/>
                  </a:lnTo>
                  <a:lnTo>
                    <a:pt x="3646" y="26"/>
                  </a:lnTo>
                  <a:lnTo>
                    <a:pt x="3748" y="20"/>
                  </a:lnTo>
                  <a:lnTo>
                    <a:pt x="3851" y="15"/>
                  </a:lnTo>
                  <a:lnTo>
                    <a:pt x="3954" y="10"/>
                  </a:lnTo>
                  <a:lnTo>
                    <a:pt x="4058" y="7"/>
                  </a:lnTo>
                  <a:lnTo>
                    <a:pt x="4163" y="4"/>
                  </a:lnTo>
                  <a:lnTo>
                    <a:pt x="4268" y="2"/>
                  </a:lnTo>
                  <a:lnTo>
                    <a:pt x="4373" y="1"/>
                  </a:lnTo>
                  <a:lnTo>
                    <a:pt x="4480" y="0"/>
                  </a:lnTo>
                  <a:lnTo>
                    <a:pt x="4586" y="1"/>
                  </a:lnTo>
                  <a:lnTo>
                    <a:pt x="4691" y="2"/>
                  </a:lnTo>
                  <a:lnTo>
                    <a:pt x="4797" y="4"/>
                  </a:lnTo>
                  <a:lnTo>
                    <a:pt x="4901" y="7"/>
                  </a:lnTo>
                  <a:lnTo>
                    <a:pt x="5005" y="10"/>
                  </a:lnTo>
                  <a:lnTo>
                    <a:pt x="5109" y="15"/>
                  </a:lnTo>
                  <a:lnTo>
                    <a:pt x="5211" y="20"/>
                  </a:lnTo>
                  <a:lnTo>
                    <a:pt x="5314" y="26"/>
                  </a:lnTo>
                  <a:lnTo>
                    <a:pt x="5415" y="33"/>
                  </a:lnTo>
                  <a:lnTo>
                    <a:pt x="5516" y="40"/>
                  </a:lnTo>
                  <a:lnTo>
                    <a:pt x="5616" y="48"/>
                  </a:lnTo>
                  <a:lnTo>
                    <a:pt x="5716" y="57"/>
                  </a:lnTo>
                  <a:lnTo>
                    <a:pt x="5815" y="67"/>
                  </a:lnTo>
                  <a:lnTo>
                    <a:pt x="5913" y="77"/>
                  </a:lnTo>
                  <a:lnTo>
                    <a:pt x="6010" y="88"/>
                  </a:lnTo>
                  <a:lnTo>
                    <a:pt x="6107" y="100"/>
                  </a:lnTo>
                  <a:lnTo>
                    <a:pt x="6203" y="112"/>
                  </a:lnTo>
                  <a:lnTo>
                    <a:pt x="6298" y="126"/>
                  </a:lnTo>
                  <a:lnTo>
                    <a:pt x="6392" y="139"/>
                  </a:lnTo>
                  <a:lnTo>
                    <a:pt x="6485" y="154"/>
                  </a:lnTo>
                  <a:lnTo>
                    <a:pt x="6577" y="169"/>
                  </a:lnTo>
                  <a:lnTo>
                    <a:pt x="6669" y="185"/>
                  </a:lnTo>
                  <a:lnTo>
                    <a:pt x="6760" y="201"/>
                  </a:lnTo>
                  <a:lnTo>
                    <a:pt x="6849" y="219"/>
                  </a:lnTo>
                  <a:lnTo>
                    <a:pt x="6938" y="236"/>
                  </a:lnTo>
                  <a:lnTo>
                    <a:pt x="7026" y="255"/>
                  </a:lnTo>
                  <a:lnTo>
                    <a:pt x="7113" y="274"/>
                  </a:lnTo>
                  <a:lnTo>
                    <a:pt x="7198" y="293"/>
                  </a:lnTo>
                  <a:lnTo>
                    <a:pt x="7283" y="314"/>
                  </a:lnTo>
                  <a:lnTo>
                    <a:pt x="7367" y="335"/>
                  </a:lnTo>
                  <a:lnTo>
                    <a:pt x="7450" y="356"/>
                  </a:lnTo>
                  <a:lnTo>
                    <a:pt x="7531" y="378"/>
                  </a:lnTo>
                  <a:lnTo>
                    <a:pt x="7612" y="401"/>
                  </a:lnTo>
                  <a:lnTo>
                    <a:pt x="7691" y="424"/>
                  </a:lnTo>
                  <a:lnTo>
                    <a:pt x="7769" y="447"/>
                  </a:lnTo>
                  <a:lnTo>
                    <a:pt x="7846" y="472"/>
                  </a:lnTo>
                  <a:lnTo>
                    <a:pt x="7922" y="497"/>
                  </a:lnTo>
                  <a:lnTo>
                    <a:pt x="7997" y="522"/>
                  </a:lnTo>
                  <a:lnTo>
                    <a:pt x="8070" y="548"/>
                  </a:lnTo>
                  <a:lnTo>
                    <a:pt x="8143" y="574"/>
                  </a:lnTo>
                  <a:lnTo>
                    <a:pt x="8214" y="601"/>
                  </a:lnTo>
                  <a:lnTo>
                    <a:pt x="8283" y="629"/>
                  </a:lnTo>
                  <a:lnTo>
                    <a:pt x="8352" y="657"/>
                  </a:lnTo>
                  <a:lnTo>
                    <a:pt x="8419" y="685"/>
                  </a:lnTo>
                  <a:lnTo>
                    <a:pt x="8485" y="714"/>
                  </a:lnTo>
                  <a:lnTo>
                    <a:pt x="8549" y="743"/>
                  </a:lnTo>
                  <a:lnTo>
                    <a:pt x="8612" y="773"/>
                  </a:lnTo>
                  <a:lnTo>
                    <a:pt x="8674" y="803"/>
                  </a:lnTo>
                  <a:lnTo>
                    <a:pt x="8734" y="834"/>
                  </a:lnTo>
                  <a:lnTo>
                    <a:pt x="8793" y="865"/>
                  </a:lnTo>
                  <a:lnTo>
                    <a:pt x="8851" y="897"/>
                  </a:lnTo>
                  <a:lnTo>
                    <a:pt x="8907" y="929"/>
                  </a:lnTo>
                  <a:lnTo>
                    <a:pt x="8961" y="962"/>
                  </a:lnTo>
                  <a:lnTo>
                    <a:pt x="9014" y="995"/>
                  </a:lnTo>
                  <a:lnTo>
                    <a:pt x="9065" y="1028"/>
                  </a:lnTo>
                  <a:lnTo>
                    <a:pt x="9115" y="1062"/>
                  </a:lnTo>
                  <a:lnTo>
                    <a:pt x="9210" y="1131"/>
                  </a:lnTo>
                  <a:lnTo>
                    <a:pt x="9299" y="1201"/>
                  </a:lnTo>
                  <a:lnTo>
                    <a:pt x="9381" y="1272"/>
                  </a:lnTo>
                  <a:lnTo>
                    <a:pt x="9457" y="1346"/>
                  </a:lnTo>
                  <a:lnTo>
                    <a:pt x="9525" y="1420"/>
                  </a:lnTo>
                  <a:lnTo>
                    <a:pt x="9587" y="1496"/>
                  </a:lnTo>
                  <a:lnTo>
                    <a:pt x="9641" y="1573"/>
                  </a:lnTo>
                  <a:lnTo>
                    <a:pt x="9689" y="1651"/>
                  </a:lnTo>
                  <a:lnTo>
                    <a:pt x="9728" y="1730"/>
                  </a:lnTo>
                  <a:lnTo>
                    <a:pt x="9760" y="1810"/>
                  </a:lnTo>
                  <a:lnTo>
                    <a:pt x="9784" y="1891"/>
                  </a:lnTo>
                  <a:lnTo>
                    <a:pt x="9801" y="1973"/>
                  </a:lnTo>
                  <a:lnTo>
                    <a:pt x="9809" y="2056"/>
                  </a:lnTo>
                  <a:lnTo>
                    <a:pt x="9810" y="2098"/>
                  </a:lnTo>
                  <a:lnTo>
                    <a:pt x="9809" y="2140"/>
                  </a:lnTo>
                  <a:lnTo>
                    <a:pt x="9801" y="2223"/>
                  </a:lnTo>
                  <a:lnTo>
                    <a:pt x="9784" y="2305"/>
                  </a:lnTo>
                  <a:lnTo>
                    <a:pt x="9760" y="2386"/>
                  </a:lnTo>
                  <a:lnTo>
                    <a:pt x="9728" y="2466"/>
                  </a:lnTo>
                  <a:lnTo>
                    <a:pt x="9689" y="2545"/>
                  </a:lnTo>
                  <a:lnTo>
                    <a:pt x="9641" y="2623"/>
                  </a:lnTo>
                  <a:lnTo>
                    <a:pt x="9587" y="2700"/>
                  </a:lnTo>
                  <a:lnTo>
                    <a:pt x="9525" y="2776"/>
                  </a:lnTo>
                  <a:lnTo>
                    <a:pt x="9457" y="2850"/>
                  </a:lnTo>
                  <a:lnTo>
                    <a:pt x="9381" y="2924"/>
                  </a:lnTo>
                  <a:lnTo>
                    <a:pt x="9299" y="2995"/>
                  </a:lnTo>
                  <a:lnTo>
                    <a:pt x="9210" y="3065"/>
                  </a:lnTo>
                  <a:lnTo>
                    <a:pt x="9115" y="3134"/>
                  </a:lnTo>
                  <a:lnTo>
                    <a:pt x="9065" y="3168"/>
                  </a:lnTo>
                  <a:lnTo>
                    <a:pt x="9014" y="3201"/>
                  </a:lnTo>
                  <a:lnTo>
                    <a:pt x="8961" y="3234"/>
                  </a:lnTo>
                  <a:lnTo>
                    <a:pt x="8907" y="3267"/>
                  </a:lnTo>
                  <a:lnTo>
                    <a:pt x="8851" y="3299"/>
                  </a:lnTo>
                  <a:lnTo>
                    <a:pt x="8793" y="3331"/>
                  </a:lnTo>
                  <a:lnTo>
                    <a:pt x="8734" y="3362"/>
                  </a:lnTo>
                  <a:lnTo>
                    <a:pt x="8674" y="3393"/>
                  </a:lnTo>
                  <a:lnTo>
                    <a:pt x="8612" y="3423"/>
                  </a:lnTo>
                  <a:lnTo>
                    <a:pt x="8549" y="3453"/>
                  </a:lnTo>
                  <a:lnTo>
                    <a:pt x="8485" y="3482"/>
                  </a:lnTo>
                  <a:lnTo>
                    <a:pt x="8419" y="3511"/>
                  </a:lnTo>
                  <a:lnTo>
                    <a:pt x="8352" y="3539"/>
                  </a:lnTo>
                  <a:lnTo>
                    <a:pt x="8283" y="3567"/>
                  </a:lnTo>
                  <a:lnTo>
                    <a:pt x="8214" y="3595"/>
                  </a:lnTo>
                  <a:lnTo>
                    <a:pt x="8143" y="3622"/>
                  </a:lnTo>
                  <a:lnTo>
                    <a:pt x="8070" y="3648"/>
                  </a:lnTo>
                  <a:lnTo>
                    <a:pt x="7997" y="3674"/>
                  </a:lnTo>
                  <a:lnTo>
                    <a:pt x="7922" y="3699"/>
                  </a:lnTo>
                  <a:lnTo>
                    <a:pt x="7846" y="3724"/>
                  </a:lnTo>
                  <a:lnTo>
                    <a:pt x="7769" y="3749"/>
                  </a:lnTo>
                  <a:lnTo>
                    <a:pt x="7691" y="3772"/>
                  </a:lnTo>
                  <a:lnTo>
                    <a:pt x="7612" y="3795"/>
                  </a:lnTo>
                  <a:lnTo>
                    <a:pt x="7531" y="3818"/>
                  </a:lnTo>
                  <a:lnTo>
                    <a:pt x="7450" y="3840"/>
                  </a:lnTo>
                  <a:lnTo>
                    <a:pt x="7367" y="3861"/>
                  </a:lnTo>
                  <a:lnTo>
                    <a:pt x="7283" y="3882"/>
                  </a:lnTo>
                  <a:lnTo>
                    <a:pt x="7198" y="3903"/>
                  </a:lnTo>
                  <a:lnTo>
                    <a:pt x="7113" y="3922"/>
                  </a:lnTo>
                  <a:lnTo>
                    <a:pt x="7026" y="3941"/>
                  </a:lnTo>
                  <a:lnTo>
                    <a:pt x="6938" y="3960"/>
                  </a:lnTo>
                  <a:lnTo>
                    <a:pt x="6849" y="3977"/>
                  </a:lnTo>
                  <a:lnTo>
                    <a:pt x="6760" y="3995"/>
                  </a:lnTo>
                  <a:lnTo>
                    <a:pt x="6669" y="4011"/>
                  </a:lnTo>
                  <a:lnTo>
                    <a:pt x="6577" y="4027"/>
                  </a:lnTo>
                  <a:lnTo>
                    <a:pt x="6485" y="4042"/>
                  </a:lnTo>
                  <a:lnTo>
                    <a:pt x="6392" y="4057"/>
                  </a:lnTo>
                  <a:lnTo>
                    <a:pt x="6298" y="4070"/>
                  </a:lnTo>
                  <a:lnTo>
                    <a:pt x="6203" y="4084"/>
                  </a:lnTo>
                  <a:lnTo>
                    <a:pt x="6107" y="4096"/>
                  </a:lnTo>
                  <a:lnTo>
                    <a:pt x="6010" y="4108"/>
                  </a:lnTo>
                  <a:lnTo>
                    <a:pt x="5913" y="4119"/>
                  </a:lnTo>
                  <a:lnTo>
                    <a:pt x="5815" y="4129"/>
                  </a:lnTo>
                  <a:lnTo>
                    <a:pt x="5716" y="4139"/>
                  </a:lnTo>
                  <a:lnTo>
                    <a:pt x="5616" y="4148"/>
                  </a:lnTo>
                  <a:lnTo>
                    <a:pt x="5516" y="4156"/>
                  </a:lnTo>
                  <a:lnTo>
                    <a:pt x="5415" y="4163"/>
                  </a:lnTo>
                  <a:lnTo>
                    <a:pt x="5314" y="4170"/>
                  </a:lnTo>
                  <a:lnTo>
                    <a:pt x="5211" y="4176"/>
                  </a:lnTo>
                  <a:lnTo>
                    <a:pt x="5109" y="4181"/>
                  </a:lnTo>
                  <a:lnTo>
                    <a:pt x="5005" y="4186"/>
                  </a:lnTo>
                  <a:lnTo>
                    <a:pt x="4901" y="4189"/>
                  </a:lnTo>
                  <a:lnTo>
                    <a:pt x="4797" y="4192"/>
                  </a:lnTo>
                  <a:lnTo>
                    <a:pt x="4691" y="4194"/>
                  </a:lnTo>
                  <a:lnTo>
                    <a:pt x="4586" y="4195"/>
                  </a:lnTo>
                  <a:lnTo>
                    <a:pt x="4480" y="4196"/>
                  </a:lnTo>
                  <a:lnTo>
                    <a:pt x="4373" y="4195"/>
                  </a:lnTo>
                  <a:lnTo>
                    <a:pt x="4268" y="4194"/>
                  </a:lnTo>
                  <a:lnTo>
                    <a:pt x="4163" y="4192"/>
                  </a:lnTo>
                  <a:lnTo>
                    <a:pt x="4058" y="4189"/>
                  </a:lnTo>
                  <a:lnTo>
                    <a:pt x="3954" y="4186"/>
                  </a:lnTo>
                  <a:lnTo>
                    <a:pt x="3851" y="4181"/>
                  </a:lnTo>
                  <a:lnTo>
                    <a:pt x="3748" y="4176"/>
                  </a:lnTo>
                  <a:lnTo>
                    <a:pt x="3646" y="4170"/>
                  </a:lnTo>
                  <a:lnTo>
                    <a:pt x="3544" y="4163"/>
                  </a:lnTo>
                  <a:lnTo>
                    <a:pt x="3443" y="4156"/>
                  </a:lnTo>
                  <a:lnTo>
                    <a:pt x="3343" y="4148"/>
                  </a:lnTo>
                  <a:lnTo>
                    <a:pt x="3243" y="4139"/>
                  </a:lnTo>
                  <a:lnTo>
                    <a:pt x="3144" y="4129"/>
                  </a:lnTo>
                  <a:lnTo>
                    <a:pt x="3046" y="4119"/>
                  </a:lnTo>
                  <a:lnTo>
                    <a:pt x="2949" y="4108"/>
                  </a:lnTo>
                  <a:lnTo>
                    <a:pt x="2852" y="4096"/>
                  </a:lnTo>
                  <a:lnTo>
                    <a:pt x="2757" y="4084"/>
                  </a:lnTo>
                  <a:lnTo>
                    <a:pt x="2662" y="4070"/>
                  </a:lnTo>
                  <a:lnTo>
                    <a:pt x="2567" y="4057"/>
                  </a:lnTo>
                  <a:lnTo>
                    <a:pt x="2474" y="4042"/>
                  </a:lnTo>
                  <a:lnTo>
                    <a:pt x="2382" y="4027"/>
                  </a:lnTo>
                  <a:lnTo>
                    <a:pt x="2290" y="4011"/>
                  </a:lnTo>
                  <a:lnTo>
                    <a:pt x="2200" y="3995"/>
                  </a:lnTo>
                  <a:lnTo>
                    <a:pt x="2110" y="3977"/>
                  </a:lnTo>
                  <a:lnTo>
                    <a:pt x="2021" y="3960"/>
                  </a:lnTo>
                  <a:lnTo>
                    <a:pt x="1933" y="3941"/>
                  </a:lnTo>
                  <a:lnTo>
                    <a:pt x="1847" y="3922"/>
                  </a:lnTo>
                  <a:lnTo>
                    <a:pt x="1761" y="3903"/>
                  </a:lnTo>
                  <a:lnTo>
                    <a:pt x="1676" y="3882"/>
                  </a:lnTo>
                  <a:lnTo>
                    <a:pt x="1592" y="3861"/>
                  </a:lnTo>
                  <a:lnTo>
                    <a:pt x="1510" y="3840"/>
                  </a:lnTo>
                  <a:lnTo>
                    <a:pt x="1428" y="3818"/>
                  </a:lnTo>
                  <a:lnTo>
                    <a:pt x="1347" y="3795"/>
                  </a:lnTo>
                  <a:lnTo>
                    <a:pt x="1268" y="3772"/>
                  </a:lnTo>
                  <a:lnTo>
                    <a:pt x="1190" y="3749"/>
                  </a:lnTo>
                  <a:lnTo>
                    <a:pt x="1113" y="3724"/>
                  </a:lnTo>
                  <a:lnTo>
                    <a:pt x="1037" y="3699"/>
                  </a:lnTo>
                  <a:lnTo>
                    <a:pt x="962" y="3674"/>
                  </a:lnTo>
                  <a:lnTo>
                    <a:pt x="889" y="3648"/>
                  </a:lnTo>
                  <a:lnTo>
                    <a:pt x="816" y="3622"/>
                  </a:lnTo>
                  <a:lnTo>
                    <a:pt x="745" y="3595"/>
                  </a:lnTo>
                  <a:lnTo>
                    <a:pt x="676" y="3567"/>
                  </a:lnTo>
                  <a:lnTo>
                    <a:pt x="607" y="3539"/>
                  </a:lnTo>
                  <a:lnTo>
                    <a:pt x="540" y="3511"/>
                  </a:lnTo>
                  <a:lnTo>
                    <a:pt x="474" y="3482"/>
                  </a:lnTo>
                  <a:lnTo>
                    <a:pt x="410" y="3453"/>
                  </a:lnTo>
                  <a:lnTo>
                    <a:pt x="347" y="3423"/>
                  </a:lnTo>
                  <a:lnTo>
                    <a:pt x="285" y="3393"/>
                  </a:lnTo>
                  <a:lnTo>
                    <a:pt x="225" y="3362"/>
                  </a:lnTo>
                  <a:lnTo>
                    <a:pt x="166" y="3331"/>
                  </a:lnTo>
                  <a:lnTo>
                    <a:pt x="109" y="3299"/>
                  </a:lnTo>
                  <a:lnTo>
                    <a:pt x="53" y="3267"/>
                  </a:lnTo>
                  <a:lnTo>
                    <a:pt x="0" y="3235"/>
                  </a:lnTo>
                </a:path>
              </a:pathLst>
            </a:custGeom>
            <a:noFill/>
            <a:ln w="28956">
              <a:solidFill>
                <a:srgbClr val="FAE4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AutoShape 5"/>
            <p:cNvSpPr>
              <a:spLocks/>
            </p:cNvSpPr>
            <p:nvPr/>
          </p:nvSpPr>
          <p:spPr bwMode="auto">
            <a:xfrm>
              <a:off x="3128" y="3042"/>
              <a:ext cx="11272" cy="5058"/>
            </a:xfrm>
            <a:custGeom>
              <a:avLst/>
              <a:gdLst>
                <a:gd name="T0" fmla="+- 0 5865 5670"/>
                <a:gd name="T1" fmla="*/ T0 w 8731"/>
                <a:gd name="T2" fmla="+- 0 4013 3340"/>
                <a:gd name="T3" fmla="*/ 4013 h 4761"/>
                <a:gd name="T4" fmla="+- 0 5980 5670"/>
                <a:gd name="T5" fmla="*/ T4 w 8731"/>
                <a:gd name="T6" fmla="+- 0 3871 3340"/>
                <a:gd name="T7" fmla="*/ 3871 h 4761"/>
                <a:gd name="T8" fmla="+- 0 6120 5670"/>
                <a:gd name="T9" fmla="*/ T8 w 8731"/>
                <a:gd name="T10" fmla="+- 0 3746 3340"/>
                <a:gd name="T11" fmla="*/ 3746 h 4761"/>
                <a:gd name="T12" fmla="+- 0 6282 5670"/>
                <a:gd name="T13" fmla="*/ T12 w 8731"/>
                <a:gd name="T14" fmla="+- 0 3638 3340"/>
                <a:gd name="T15" fmla="*/ 3638 h 4761"/>
                <a:gd name="T16" fmla="+- 0 6466 5670"/>
                <a:gd name="T17" fmla="*/ T16 w 8731"/>
                <a:gd name="T18" fmla="+- 0 3547 3340"/>
                <a:gd name="T19" fmla="*/ 3547 h 4761"/>
                <a:gd name="T20" fmla="+- 0 6670 5670"/>
                <a:gd name="T21" fmla="*/ T20 w 8731"/>
                <a:gd name="T22" fmla="+- 0 3472 3340"/>
                <a:gd name="T23" fmla="*/ 3472 h 4761"/>
                <a:gd name="T24" fmla="+- 0 6893 5670"/>
                <a:gd name="T25" fmla="*/ T24 w 8731"/>
                <a:gd name="T26" fmla="+- 0 3414 3340"/>
                <a:gd name="T27" fmla="*/ 3414 h 4761"/>
                <a:gd name="T28" fmla="+- 0 7134 5670"/>
                <a:gd name="T29" fmla="*/ T28 w 8731"/>
                <a:gd name="T30" fmla="+- 0 3373 3340"/>
                <a:gd name="T31" fmla="*/ 3373 h 4761"/>
                <a:gd name="T32" fmla="+- 0 7392 5670"/>
                <a:gd name="T33" fmla="*/ T32 w 8731"/>
                <a:gd name="T34" fmla="+- 0 3348 3340"/>
                <a:gd name="T35" fmla="*/ 3348 h 4761"/>
                <a:gd name="T36" fmla="+- 0 7665 5670"/>
                <a:gd name="T37" fmla="*/ T36 w 8731"/>
                <a:gd name="T38" fmla="+- 0 3340 3340"/>
                <a:gd name="T39" fmla="*/ 3340 h 4761"/>
                <a:gd name="T40" fmla="+- 0 7953 5670"/>
                <a:gd name="T41" fmla="*/ T40 w 8731"/>
                <a:gd name="T42" fmla="+- 0 3348 3340"/>
                <a:gd name="T43" fmla="*/ 3348 h 4761"/>
                <a:gd name="T44" fmla="+- 0 8254 5670"/>
                <a:gd name="T45" fmla="*/ T44 w 8731"/>
                <a:gd name="T46" fmla="+- 0 3372 3340"/>
                <a:gd name="T47" fmla="*/ 3372 h 4761"/>
                <a:gd name="T48" fmla="+- 0 8566 5670"/>
                <a:gd name="T49" fmla="*/ T48 w 8731"/>
                <a:gd name="T50" fmla="+- 0 3412 3340"/>
                <a:gd name="T51" fmla="*/ 3412 h 4761"/>
                <a:gd name="T52" fmla="+- 0 8889 5670"/>
                <a:gd name="T53" fmla="*/ T52 w 8731"/>
                <a:gd name="T54" fmla="+- 0 3469 3340"/>
                <a:gd name="T55" fmla="*/ 3469 h 4761"/>
                <a:gd name="T56" fmla="+- 0 9222 5670"/>
                <a:gd name="T57" fmla="*/ T56 w 8731"/>
                <a:gd name="T58" fmla="+- 0 3542 3340"/>
                <a:gd name="T59" fmla="*/ 3542 h 4761"/>
                <a:gd name="T60" fmla="+- 0 9563 5670"/>
                <a:gd name="T61" fmla="*/ T60 w 8731"/>
                <a:gd name="T62" fmla="+- 0 3631 3340"/>
                <a:gd name="T63" fmla="*/ 3631 h 4761"/>
                <a:gd name="T64" fmla="+- 0 9911 5670"/>
                <a:gd name="T65" fmla="*/ T64 w 8731"/>
                <a:gd name="T66" fmla="+- 0 3736 3340"/>
                <a:gd name="T67" fmla="*/ 3736 h 4761"/>
                <a:gd name="T68" fmla="+- 0 10265 5670"/>
                <a:gd name="T69" fmla="*/ T68 w 8731"/>
                <a:gd name="T70" fmla="+- 0 3857 3340"/>
                <a:gd name="T71" fmla="*/ 3857 h 4761"/>
                <a:gd name="T72" fmla="+- 0 10623 5670"/>
                <a:gd name="T73" fmla="*/ T72 w 8731"/>
                <a:gd name="T74" fmla="+- 0 3994 3340"/>
                <a:gd name="T75" fmla="*/ 3994 h 4761"/>
                <a:gd name="T76" fmla="+- 0 10985 5670"/>
                <a:gd name="T77" fmla="*/ T76 w 8731"/>
                <a:gd name="T78" fmla="+- 0 4146 3340"/>
                <a:gd name="T79" fmla="*/ 4146 h 4761"/>
                <a:gd name="T80" fmla="+- 0 11349 5670"/>
                <a:gd name="T81" fmla="*/ T80 w 8731"/>
                <a:gd name="T82" fmla="+- 0 4314 3340"/>
                <a:gd name="T83" fmla="*/ 4314 h 4761"/>
                <a:gd name="T84" fmla="+- 0 11714 5670"/>
                <a:gd name="T85" fmla="*/ T84 w 8731"/>
                <a:gd name="T86" fmla="+- 0 4498 3340"/>
                <a:gd name="T87" fmla="*/ 4498 h 4761"/>
                <a:gd name="T88" fmla="+- 0 12070 5670"/>
                <a:gd name="T89" fmla="*/ T88 w 8731"/>
                <a:gd name="T90" fmla="+- 0 4693 3340"/>
                <a:gd name="T91" fmla="*/ 4693 h 4761"/>
                <a:gd name="T92" fmla="+- 0 12411 5670"/>
                <a:gd name="T93" fmla="*/ T92 w 8731"/>
                <a:gd name="T94" fmla="+- 0 4895 3340"/>
                <a:gd name="T95" fmla="*/ 4895 h 4761"/>
                <a:gd name="T96" fmla="+- 0 12739 5670"/>
                <a:gd name="T97" fmla="*/ T96 w 8731"/>
                <a:gd name="T98" fmla="+- 0 5104 3340"/>
                <a:gd name="T99" fmla="*/ 5104 h 4761"/>
                <a:gd name="T100" fmla="+- 0 13051 5670"/>
                <a:gd name="T101" fmla="*/ T100 w 8731"/>
                <a:gd name="T102" fmla="+- 0 5319 3340"/>
                <a:gd name="T103" fmla="*/ 5319 h 4761"/>
                <a:gd name="T104" fmla="+- 0 13347 5670"/>
                <a:gd name="T105" fmla="*/ T104 w 8731"/>
                <a:gd name="T106" fmla="+- 0 5538 3340"/>
                <a:gd name="T107" fmla="*/ 5538 h 4761"/>
                <a:gd name="T108" fmla="+- 0 13626 5670"/>
                <a:gd name="T109" fmla="*/ T108 w 8731"/>
                <a:gd name="T110" fmla="+- 0 5762 3340"/>
                <a:gd name="T111" fmla="*/ 5762 h 4761"/>
                <a:gd name="T112" fmla="+- 0 13888 5670"/>
                <a:gd name="T113" fmla="*/ T112 w 8731"/>
                <a:gd name="T114" fmla="+- 0 5989 3340"/>
                <a:gd name="T115" fmla="*/ 5989 h 4761"/>
                <a:gd name="T116" fmla="+- 0 14131 5670"/>
                <a:gd name="T117" fmla="*/ T116 w 8731"/>
                <a:gd name="T118" fmla="+- 0 6219 3340"/>
                <a:gd name="T119" fmla="*/ 6219 h 4761"/>
                <a:gd name="T120" fmla="+- 0 14356 5670"/>
                <a:gd name="T121" fmla="*/ T120 w 8731"/>
                <a:gd name="T122" fmla="+- 0 6449 3340"/>
                <a:gd name="T123" fmla="*/ 6449 h 4761"/>
                <a:gd name="T124" fmla="+- 0 8329 5670"/>
                <a:gd name="T125" fmla="*/ T124 w 8731"/>
                <a:gd name="T126" fmla="+- 0 8034 3340"/>
                <a:gd name="T127" fmla="*/ 8034 h 4761"/>
                <a:gd name="T128" fmla="+- 0 8017 5670"/>
                <a:gd name="T129" fmla="*/ T128 w 8731"/>
                <a:gd name="T130" fmla="+- 0 7819 3340"/>
                <a:gd name="T131" fmla="*/ 7819 h 4761"/>
                <a:gd name="T132" fmla="+- 0 7721 5670"/>
                <a:gd name="T133" fmla="*/ T132 w 8731"/>
                <a:gd name="T134" fmla="+- 0 7599 3340"/>
                <a:gd name="T135" fmla="*/ 7599 h 4761"/>
                <a:gd name="T136" fmla="+- 0 7442 5670"/>
                <a:gd name="T137" fmla="*/ T136 w 8731"/>
                <a:gd name="T138" fmla="+- 0 7375 3340"/>
                <a:gd name="T139" fmla="*/ 7375 h 4761"/>
                <a:gd name="T140" fmla="+- 0 7180 5670"/>
                <a:gd name="T141" fmla="*/ T140 w 8731"/>
                <a:gd name="T142" fmla="+- 0 7148 3340"/>
                <a:gd name="T143" fmla="*/ 7148 h 4761"/>
                <a:gd name="T144" fmla="+- 0 6937 5670"/>
                <a:gd name="T145" fmla="*/ T144 w 8731"/>
                <a:gd name="T146" fmla="+- 0 6919 3340"/>
                <a:gd name="T147" fmla="*/ 6919 h 4761"/>
                <a:gd name="T148" fmla="+- 0 6712 5670"/>
                <a:gd name="T149" fmla="*/ T148 w 8731"/>
                <a:gd name="T150" fmla="+- 0 6688 3340"/>
                <a:gd name="T151" fmla="*/ 6688 h 4761"/>
                <a:gd name="T152" fmla="+- 0 6507 5670"/>
                <a:gd name="T153" fmla="*/ T152 w 8731"/>
                <a:gd name="T154" fmla="+- 0 6457 3340"/>
                <a:gd name="T155" fmla="*/ 6457 h 4761"/>
                <a:gd name="T156" fmla="+- 0 6323 5670"/>
                <a:gd name="T157" fmla="*/ T156 w 8731"/>
                <a:gd name="T158" fmla="+- 0 6227 3340"/>
                <a:gd name="T159" fmla="*/ 6227 h 4761"/>
                <a:gd name="T160" fmla="+- 0 6160 5670"/>
                <a:gd name="T161" fmla="*/ T160 w 8731"/>
                <a:gd name="T162" fmla="+- 0 5999 3340"/>
                <a:gd name="T163" fmla="*/ 5999 h 4761"/>
                <a:gd name="T164" fmla="+- 0 6019 5670"/>
                <a:gd name="T165" fmla="*/ T164 w 8731"/>
                <a:gd name="T166" fmla="+- 0 5773 3340"/>
                <a:gd name="T167" fmla="*/ 5773 h 4761"/>
                <a:gd name="T168" fmla="+- 0 5901 5670"/>
                <a:gd name="T169" fmla="*/ T168 w 8731"/>
                <a:gd name="T170" fmla="+- 0 5551 3340"/>
                <a:gd name="T171" fmla="*/ 5551 h 4761"/>
                <a:gd name="T172" fmla="+- 0 5806 5670"/>
                <a:gd name="T173" fmla="*/ T172 w 8731"/>
                <a:gd name="T174" fmla="+- 0 5333 3340"/>
                <a:gd name="T175" fmla="*/ 5333 h 4761"/>
                <a:gd name="T176" fmla="+- 0 5735 5670"/>
                <a:gd name="T177" fmla="*/ T176 w 8731"/>
                <a:gd name="T178" fmla="+- 0 5121 3340"/>
                <a:gd name="T179" fmla="*/ 5121 h 4761"/>
                <a:gd name="T180" fmla="+- 0 5690 5670"/>
                <a:gd name="T181" fmla="*/ T180 w 8731"/>
                <a:gd name="T182" fmla="+- 0 4914 3340"/>
                <a:gd name="T183" fmla="*/ 4914 h 4761"/>
                <a:gd name="T184" fmla="+- 0 5671 5670"/>
                <a:gd name="T185" fmla="*/ T184 w 8731"/>
                <a:gd name="T186" fmla="+- 0 4716 3340"/>
                <a:gd name="T187" fmla="*/ 4716 h 4761"/>
                <a:gd name="T188" fmla="+- 0 5678 5670"/>
                <a:gd name="T189" fmla="*/ T188 w 8731"/>
                <a:gd name="T190" fmla="+- 0 4525 3340"/>
                <a:gd name="T191" fmla="*/ 4525 h 4761"/>
                <a:gd name="T192" fmla="+- 0 5712 5670"/>
                <a:gd name="T193" fmla="*/ T192 w 8731"/>
                <a:gd name="T194" fmla="+- 0 4343 3340"/>
                <a:gd name="T195" fmla="*/ 4343 h 4761"/>
                <a:gd name="T196" fmla="+- 0 5774 5670"/>
                <a:gd name="T197" fmla="*/ T196 w 8731"/>
                <a:gd name="T198" fmla="+- 0 4172 3340"/>
                <a:gd name="T199" fmla="*/ 4172 h 47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8731" h="4761">
                  <a:moveTo>
                    <a:pt x="124" y="791"/>
                  </a:moveTo>
                  <a:lnTo>
                    <a:pt x="146" y="751"/>
                  </a:lnTo>
                  <a:lnTo>
                    <a:pt x="170" y="712"/>
                  </a:lnTo>
                  <a:lnTo>
                    <a:pt x="195" y="673"/>
                  </a:lnTo>
                  <a:lnTo>
                    <a:pt x="221" y="636"/>
                  </a:lnTo>
                  <a:lnTo>
                    <a:pt x="249" y="600"/>
                  </a:lnTo>
                  <a:lnTo>
                    <a:pt x="279" y="565"/>
                  </a:lnTo>
                  <a:lnTo>
                    <a:pt x="310" y="531"/>
                  </a:lnTo>
                  <a:lnTo>
                    <a:pt x="343" y="499"/>
                  </a:lnTo>
                  <a:lnTo>
                    <a:pt x="377" y="467"/>
                  </a:lnTo>
                  <a:lnTo>
                    <a:pt x="413" y="436"/>
                  </a:lnTo>
                  <a:lnTo>
                    <a:pt x="450" y="406"/>
                  </a:lnTo>
                  <a:lnTo>
                    <a:pt x="488" y="378"/>
                  </a:lnTo>
                  <a:lnTo>
                    <a:pt x="528" y="350"/>
                  </a:lnTo>
                  <a:lnTo>
                    <a:pt x="569" y="324"/>
                  </a:lnTo>
                  <a:lnTo>
                    <a:pt x="612" y="298"/>
                  </a:lnTo>
                  <a:lnTo>
                    <a:pt x="656" y="274"/>
                  </a:lnTo>
                  <a:lnTo>
                    <a:pt x="701" y="250"/>
                  </a:lnTo>
                  <a:lnTo>
                    <a:pt x="748" y="228"/>
                  </a:lnTo>
                  <a:lnTo>
                    <a:pt x="796" y="207"/>
                  </a:lnTo>
                  <a:lnTo>
                    <a:pt x="845" y="187"/>
                  </a:lnTo>
                  <a:lnTo>
                    <a:pt x="895" y="167"/>
                  </a:lnTo>
                  <a:lnTo>
                    <a:pt x="947" y="149"/>
                  </a:lnTo>
                  <a:lnTo>
                    <a:pt x="1000" y="132"/>
                  </a:lnTo>
                  <a:lnTo>
                    <a:pt x="1054" y="116"/>
                  </a:lnTo>
                  <a:lnTo>
                    <a:pt x="1109" y="101"/>
                  </a:lnTo>
                  <a:lnTo>
                    <a:pt x="1165" y="87"/>
                  </a:lnTo>
                  <a:lnTo>
                    <a:pt x="1223" y="74"/>
                  </a:lnTo>
                  <a:lnTo>
                    <a:pt x="1282" y="62"/>
                  </a:lnTo>
                  <a:lnTo>
                    <a:pt x="1341" y="51"/>
                  </a:lnTo>
                  <a:lnTo>
                    <a:pt x="1402" y="42"/>
                  </a:lnTo>
                  <a:lnTo>
                    <a:pt x="1464" y="33"/>
                  </a:lnTo>
                  <a:lnTo>
                    <a:pt x="1527" y="25"/>
                  </a:lnTo>
                  <a:lnTo>
                    <a:pt x="1591" y="18"/>
                  </a:lnTo>
                  <a:lnTo>
                    <a:pt x="1656" y="13"/>
                  </a:lnTo>
                  <a:lnTo>
                    <a:pt x="1722" y="8"/>
                  </a:lnTo>
                  <a:lnTo>
                    <a:pt x="1789" y="4"/>
                  </a:lnTo>
                  <a:lnTo>
                    <a:pt x="1857" y="2"/>
                  </a:lnTo>
                  <a:lnTo>
                    <a:pt x="1925" y="0"/>
                  </a:lnTo>
                  <a:lnTo>
                    <a:pt x="1995" y="0"/>
                  </a:lnTo>
                  <a:lnTo>
                    <a:pt x="2066" y="0"/>
                  </a:lnTo>
                  <a:lnTo>
                    <a:pt x="2137" y="1"/>
                  </a:lnTo>
                  <a:lnTo>
                    <a:pt x="2210" y="4"/>
                  </a:lnTo>
                  <a:lnTo>
                    <a:pt x="2283" y="8"/>
                  </a:lnTo>
                  <a:lnTo>
                    <a:pt x="2357" y="12"/>
                  </a:lnTo>
                  <a:lnTo>
                    <a:pt x="2432" y="18"/>
                  </a:lnTo>
                  <a:lnTo>
                    <a:pt x="2507" y="24"/>
                  </a:lnTo>
                  <a:lnTo>
                    <a:pt x="2584" y="32"/>
                  </a:lnTo>
                  <a:lnTo>
                    <a:pt x="2661" y="40"/>
                  </a:lnTo>
                  <a:lnTo>
                    <a:pt x="2738" y="50"/>
                  </a:lnTo>
                  <a:lnTo>
                    <a:pt x="2817" y="61"/>
                  </a:lnTo>
                  <a:lnTo>
                    <a:pt x="2896" y="72"/>
                  </a:lnTo>
                  <a:lnTo>
                    <a:pt x="2976" y="85"/>
                  </a:lnTo>
                  <a:lnTo>
                    <a:pt x="3056" y="99"/>
                  </a:lnTo>
                  <a:lnTo>
                    <a:pt x="3138" y="113"/>
                  </a:lnTo>
                  <a:lnTo>
                    <a:pt x="3219" y="129"/>
                  </a:lnTo>
                  <a:lnTo>
                    <a:pt x="3302" y="146"/>
                  </a:lnTo>
                  <a:lnTo>
                    <a:pt x="3385" y="164"/>
                  </a:lnTo>
                  <a:lnTo>
                    <a:pt x="3468" y="182"/>
                  </a:lnTo>
                  <a:lnTo>
                    <a:pt x="3552" y="202"/>
                  </a:lnTo>
                  <a:lnTo>
                    <a:pt x="3637" y="223"/>
                  </a:lnTo>
                  <a:lnTo>
                    <a:pt x="3722" y="245"/>
                  </a:lnTo>
                  <a:lnTo>
                    <a:pt x="3807" y="267"/>
                  </a:lnTo>
                  <a:lnTo>
                    <a:pt x="3893" y="291"/>
                  </a:lnTo>
                  <a:lnTo>
                    <a:pt x="3979" y="316"/>
                  </a:lnTo>
                  <a:lnTo>
                    <a:pt x="4066" y="342"/>
                  </a:lnTo>
                  <a:lnTo>
                    <a:pt x="4153" y="368"/>
                  </a:lnTo>
                  <a:lnTo>
                    <a:pt x="4241" y="396"/>
                  </a:lnTo>
                  <a:lnTo>
                    <a:pt x="4329" y="425"/>
                  </a:lnTo>
                  <a:lnTo>
                    <a:pt x="4417" y="454"/>
                  </a:lnTo>
                  <a:lnTo>
                    <a:pt x="4506" y="485"/>
                  </a:lnTo>
                  <a:lnTo>
                    <a:pt x="4595" y="517"/>
                  </a:lnTo>
                  <a:lnTo>
                    <a:pt x="4684" y="550"/>
                  </a:lnTo>
                  <a:lnTo>
                    <a:pt x="4774" y="583"/>
                  </a:lnTo>
                  <a:lnTo>
                    <a:pt x="4863" y="618"/>
                  </a:lnTo>
                  <a:lnTo>
                    <a:pt x="4953" y="654"/>
                  </a:lnTo>
                  <a:lnTo>
                    <a:pt x="5044" y="690"/>
                  </a:lnTo>
                  <a:lnTo>
                    <a:pt x="5134" y="728"/>
                  </a:lnTo>
                  <a:lnTo>
                    <a:pt x="5225" y="767"/>
                  </a:lnTo>
                  <a:lnTo>
                    <a:pt x="5315" y="806"/>
                  </a:lnTo>
                  <a:lnTo>
                    <a:pt x="5406" y="847"/>
                  </a:lnTo>
                  <a:lnTo>
                    <a:pt x="5497" y="888"/>
                  </a:lnTo>
                  <a:lnTo>
                    <a:pt x="5588" y="931"/>
                  </a:lnTo>
                  <a:lnTo>
                    <a:pt x="5679" y="974"/>
                  </a:lnTo>
                  <a:lnTo>
                    <a:pt x="5771" y="1019"/>
                  </a:lnTo>
                  <a:lnTo>
                    <a:pt x="5862" y="1065"/>
                  </a:lnTo>
                  <a:lnTo>
                    <a:pt x="5953" y="1111"/>
                  </a:lnTo>
                  <a:lnTo>
                    <a:pt x="6044" y="1158"/>
                  </a:lnTo>
                  <a:lnTo>
                    <a:pt x="6134" y="1206"/>
                  </a:lnTo>
                  <a:lnTo>
                    <a:pt x="6223" y="1254"/>
                  </a:lnTo>
                  <a:lnTo>
                    <a:pt x="6312" y="1303"/>
                  </a:lnTo>
                  <a:lnTo>
                    <a:pt x="6400" y="1353"/>
                  </a:lnTo>
                  <a:lnTo>
                    <a:pt x="6486" y="1402"/>
                  </a:lnTo>
                  <a:lnTo>
                    <a:pt x="6572" y="1453"/>
                  </a:lnTo>
                  <a:lnTo>
                    <a:pt x="6657" y="1503"/>
                  </a:lnTo>
                  <a:lnTo>
                    <a:pt x="6741" y="1555"/>
                  </a:lnTo>
                  <a:lnTo>
                    <a:pt x="6824" y="1606"/>
                  </a:lnTo>
                  <a:lnTo>
                    <a:pt x="6907" y="1658"/>
                  </a:lnTo>
                  <a:lnTo>
                    <a:pt x="6988" y="1711"/>
                  </a:lnTo>
                  <a:lnTo>
                    <a:pt x="7069" y="1764"/>
                  </a:lnTo>
                  <a:lnTo>
                    <a:pt x="7148" y="1817"/>
                  </a:lnTo>
                  <a:lnTo>
                    <a:pt x="7226" y="1870"/>
                  </a:lnTo>
                  <a:lnTo>
                    <a:pt x="7304" y="1924"/>
                  </a:lnTo>
                  <a:lnTo>
                    <a:pt x="7381" y="1979"/>
                  </a:lnTo>
                  <a:lnTo>
                    <a:pt x="7456" y="2033"/>
                  </a:lnTo>
                  <a:lnTo>
                    <a:pt x="7531" y="2088"/>
                  </a:lnTo>
                  <a:lnTo>
                    <a:pt x="7604" y="2143"/>
                  </a:lnTo>
                  <a:lnTo>
                    <a:pt x="7677" y="2198"/>
                  </a:lnTo>
                  <a:lnTo>
                    <a:pt x="7748" y="2254"/>
                  </a:lnTo>
                  <a:lnTo>
                    <a:pt x="7818" y="2310"/>
                  </a:lnTo>
                  <a:lnTo>
                    <a:pt x="7888" y="2366"/>
                  </a:lnTo>
                  <a:lnTo>
                    <a:pt x="7956" y="2422"/>
                  </a:lnTo>
                  <a:lnTo>
                    <a:pt x="8023" y="2479"/>
                  </a:lnTo>
                  <a:lnTo>
                    <a:pt x="8089" y="2536"/>
                  </a:lnTo>
                  <a:lnTo>
                    <a:pt x="8154" y="2592"/>
                  </a:lnTo>
                  <a:lnTo>
                    <a:pt x="8218" y="2649"/>
                  </a:lnTo>
                  <a:lnTo>
                    <a:pt x="8280" y="2707"/>
                  </a:lnTo>
                  <a:lnTo>
                    <a:pt x="8342" y="2764"/>
                  </a:lnTo>
                  <a:lnTo>
                    <a:pt x="8402" y="2821"/>
                  </a:lnTo>
                  <a:lnTo>
                    <a:pt x="8461" y="2879"/>
                  </a:lnTo>
                  <a:lnTo>
                    <a:pt x="8519" y="2936"/>
                  </a:lnTo>
                  <a:lnTo>
                    <a:pt x="8576" y="2994"/>
                  </a:lnTo>
                  <a:lnTo>
                    <a:pt x="8632" y="3051"/>
                  </a:lnTo>
                  <a:lnTo>
                    <a:pt x="8686" y="3109"/>
                  </a:lnTo>
                  <a:lnTo>
                    <a:pt x="8730" y="3157"/>
                  </a:lnTo>
                  <a:moveTo>
                    <a:pt x="2761" y="4760"/>
                  </a:moveTo>
                  <a:lnTo>
                    <a:pt x="2740" y="4746"/>
                  </a:lnTo>
                  <a:lnTo>
                    <a:pt x="2659" y="4694"/>
                  </a:lnTo>
                  <a:lnTo>
                    <a:pt x="2580" y="4640"/>
                  </a:lnTo>
                  <a:lnTo>
                    <a:pt x="2502" y="4587"/>
                  </a:lnTo>
                  <a:lnTo>
                    <a:pt x="2424" y="4533"/>
                  </a:lnTo>
                  <a:lnTo>
                    <a:pt x="2347" y="4479"/>
                  </a:lnTo>
                  <a:lnTo>
                    <a:pt x="2272" y="4424"/>
                  </a:lnTo>
                  <a:lnTo>
                    <a:pt x="2197" y="4369"/>
                  </a:lnTo>
                  <a:lnTo>
                    <a:pt x="2124" y="4314"/>
                  </a:lnTo>
                  <a:lnTo>
                    <a:pt x="2051" y="4259"/>
                  </a:lnTo>
                  <a:lnTo>
                    <a:pt x="1980" y="4203"/>
                  </a:lnTo>
                  <a:lnTo>
                    <a:pt x="1910" y="4147"/>
                  </a:lnTo>
                  <a:lnTo>
                    <a:pt x="1840" y="4091"/>
                  </a:lnTo>
                  <a:lnTo>
                    <a:pt x="1772" y="4035"/>
                  </a:lnTo>
                  <a:lnTo>
                    <a:pt x="1705" y="3978"/>
                  </a:lnTo>
                  <a:lnTo>
                    <a:pt x="1639" y="3922"/>
                  </a:lnTo>
                  <a:lnTo>
                    <a:pt x="1574" y="3865"/>
                  </a:lnTo>
                  <a:lnTo>
                    <a:pt x="1510" y="3808"/>
                  </a:lnTo>
                  <a:lnTo>
                    <a:pt x="1448" y="3751"/>
                  </a:lnTo>
                  <a:lnTo>
                    <a:pt x="1386" y="3693"/>
                  </a:lnTo>
                  <a:lnTo>
                    <a:pt x="1326" y="3636"/>
                  </a:lnTo>
                  <a:lnTo>
                    <a:pt x="1267" y="3579"/>
                  </a:lnTo>
                  <a:lnTo>
                    <a:pt x="1209" y="3521"/>
                  </a:lnTo>
                  <a:lnTo>
                    <a:pt x="1152" y="3463"/>
                  </a:lnTo>
                  <a:lnTo>
                    <a:pt x="1096" y="3406"/>
                  </a:lnTo>
                  <a:lnTo>
                    <a:pt x="1042" y="3348"/>
                  </a:lnTo>
                  <a:lnTo>
                    <a:pt x="989" y="3290"/>
                  </a:lnTo>
                  <a:lnTo>
                    <a:pt x="937" y="3233"/>
                  </a:lnTo>
                  <a:lnTo>
                    <a:pt x="886" y="3175"/>
                  </a:lnTo>
                  <a:lnTo>
                    <a:pt x="837" y="3117"/>
                  </a:lnTo>
                  <a:lnTo>
                    <a:pt x="789" y="3060"/>
                  </a:lnTo>
                  <a:lnTo>
                    <a:pt x="742" y="3002"/>
                  </a:lnTo>
                  <a:lnTo>
                    <a:pt x="697" y="2945"/>
                  </a:lnTo>
                  <a:lnTo>
                    <a:pt x="653" y="2887"/>
                  </a:lnTo>
                  <a:lnTo>
                    <a:pt x="610" y="2830"/>
                  </a:lnTo>
                  <a:lnTo>
                    <a:pt x="569" y="2773"/>
                  </a:lnTo>
                  <a:lnTo>
                    <a:pt x="529" y="2716"/>
                  </a:lnTo>
                  <a:lnTo>
                    <a:pt x="490" y="2659"/>
                  </a:lnTo>
                  <a:lnTo>
                    <a:pt x="452" y="2602"/>
                  </a:lnTo>
                  <a:lnTo>
                    <a:pt x="416" y="2546"/>
                  </a:lnTo>
                  <a:lnTo>
                    <a:pt x="382" y="2489"/>
                  </a:lnTo>
                  <a:lnTo>
                    <a:pt x="349" y="2433"/>
                  </a:lnTo>
                  <a:lnTo>
                    <a:pt x="317" y="2377"/>
                  </a:lnTo>
                  <a:lnTo>
                    <a:pt x="287" y="2322"/>
                  </a:lnTo>
                  <a:lnTo>
                    <a:pt x="258" y="2266"/>
                  </a:lnTo>
                  <a:lnTo>
                    <a:pt x="231" y="2211"/>
                  </a:lnTo>
                  <a:lnTo>
                    <a:pt x="205" y="2156"/>
                  </a:lnTo>
                  <a:lnTo>
                    <a:pt x="180" y="2101"/>
                  </a:lnTo>
                  <a:lnTo>
                    <a:pt x="157" y="2047"/>
                  </a:lnTo>
                  <a:lnTo>
                    <a:pt x="136" y="1993"/>
                  </a:lnTo>
                  <a:lnTo>
                    <a:pt x="116" y="1939"/>
                  </a:lnTo>
                  <a:lnTo>
                    <a:pt x="98" y="1886"/>
                  </a:lnTo>
                  <a:lnTo>
                    <a:pt x="81" y="1833"/>
                  </a:lnTo>
                  <a:lnTo>
                    <a:pt x="65" y="1781"/>
                  </a:lnTo>
                  <a:lnTo>
                    <a:pt x="52" y="1728"/>
                  </a:lnTo>
                  <a:lnTo>
                    <a:pt x="40" y="1677"/>
                  </a:lnTo>
                  <a:lnTo>
                    <a:pt x="29" y="1625"/>
                  </a:lnTo>
                  <a:lnTo>
                    <a:pt x="20" y="1574"/>
                  </a:lnTo>
                  <a:lnTo>
                    <a:pt x="13" y="1524"/>
                  </a:lnTo>
                  <a:lnTo>
                    <a:pt x="7" y="1474"/>
                  </a:lnTo>
                  <a:lnTo>
                    <a:pt x="3" y="1425"/>
                  </a:lnTo>
                  <a:lnTo>
                    <a:pt x="1" y="1376"/>
                  </a:lnTo>
                  <a:lnTo>
                    <a:pt x="0" y="1327"/>
                  </a:lnTo>
                  <a:lnTo>
                    <a:pt x="1" y="1279"/>
                  </a:lnTo>
                  <a:lnTo>
                    <a:pt x="3" y="1232"/>
                  </a:lnTo>
                  <a:lnTo>
                    <a:pt x="8" y="1185"/>
                  </a:lnTo>
                  <a:lnTo>
                    <a:pt x="14" y="1139"/>
                  </a:lnTo>
                  <a:lnTo>
                    <a:pt x="21" y="1093"/>
                  </a:lnTo>
                  <a:lnTo>
                    <a:pt x="31" y="1048"/>
                  </a:lnTo>
                  <a:lnTo>
                    <a:pt x="42" y="1003"/>
                  </a:lnTo>
                  <a:lnTo>
                    <a:pt x="55" y="960"/>
                  </a:lnTo>
                  <a:lnTo>
                    <a:pt x="70" y="916"/>
                  </a:lnTo>
                  <a:lnTo>
                    <a:pt x="86" y="874"/>
                  </a:lnTo>
                  <a:lnTo>
                    <a:pt x="104" y="832"/>
                  </a:lnTo>
                  <a:lnTo>
                    <a:pt x="124" y="791"/>
                  </a:lnTo>
                </a:path>
              </a:pathLst>
            </a:custGeom>
            <a:noFill/>
            <a:ln w="28575">
              <a:solidFill>
                <a:srgbClr val="FAE4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9"/>
              <a:ext cx="13323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3367" cy="5016185"/>
            <a:chOff x="0" y="199"/>
            <a:chExt cx="14400" cy="7901"/>
          </a:xfrm>
        </p:grpSpPr>
        <p:sp>
          <p:nvSpPr>
            <p:cNvPr id="5" name="AutoShape 3"/>
            <p:cNvSpPr>
              <a:spLocks/>
            </p:cNvSpPr>
            <p:nvPr/>
          </p:nvSpPr>
          <p:spPr bwMode="auto">
            <a:xfrm>
              <a:off x="5132" y="791"/>
              <a:ext cx="9268" cy="6177"/>
            </a:xfrm>
            <a:custGeom>
              <a:avLst/>
              <a:gdLst>
                <a:gd name="T0" fmla="+- 0 5170 5133"/>
                <a:gd name="T1" fmla="*/ T0 w 9268"/>
                <a:gd name="T2" fmla="+- 0 5873 792"/>
                <a:gd name="T3" fmla="*/ 5873 h 6177"/>
                <a:gd name="T4" fmla="+- 0 5135 5133"/>
                <a:gd name="T5" fmla="*/ T4 w 9268"/>
                <a:gd name="T6" fmla="+- 0 5643 792"/>
                <a:gd name="T7" fmla="*/ 5643 h 6177"/>
                <a:gd name="T8" fmla="+- 0 5143 5133"/>
                <a:gd name="T9" fmla="*/ T8 w 9268"/>
                <a:gd name="T10" fmla="+- 0 5401 792"/>
                <a:gd name="T11" fmla="*/ 5401 h 6177"/>
                <a:gd name="T12" fmla="+- 0 5192 5133"/>
                <a:gd name="T13" fmla="*/ T12 w 9268"/>
                <a:gd name="T14" fmla="+- 0 5150 792"/>
                <a:gd name="T15" fmla="*/ 5150 h 6177"/>
                <a:gd name="T16" fmla="+- 0 5282 5133"/>
                <a:gd name="T17" fmla="*/ T16 w 9268"/>
                <a:gd name="T18" fmla="+- 0 4889 792"/>
                <a:gd name="T19" fmla="*/ 4889 h 6177"/>
                <a:gd name="T20" fmla="+- 0 5411 5133"/>
                <a:gd name="T21" fmla="*/ T20 w 9268"/>
                <a:gd name="T22" fmla="+- 0 4623 792"/>
                <a:gd name="T23" fmla="*/ 4623 h 6177"/>
                <a:gd name="T24" fmla="+- 0 5577 5133"/>
                <a:gd name="T25" fmla="*/ T24 w 9268"/>
                <a:gd name="T26" fmla="+- 0 4351 792"/>
                <a:gd name="T27" fmla="*/ 4351 h 6177"/>
                <a:gd name="T28" fmla="+- 0 5779 5133"/>
                <a:gd name="T29" fmla="*/ T28 w 9268"/>
                <a:gd name="T30" fmla="+- 0 4077 792"/>
                <a:gd name="T31" fmla="*/ 4077 h 6177"/>
                <a:gd name="T32" fmla="+- 0 6014 5133"/>
                <a:gd name="T33" fmla="*/ T32 w 9268"/>
                <a:gd name="T34" fmla="+- 0 3801 792"/>
                <a:gd name="T35" fmla="*/ 3801 h 6177"/>
                <a:gd name="T36" fmla="+- 0 6282 5133"/>
                <a:gd name="T37" fmla="*/ T36 w 9268"/>
                <a:gd name="T38" fmla="+- 0 3526 792"/>
                <a:gd name="T39" fmla="*/ 3526 h 6177"/>
                <a:gd name="T40" fmla="+- 0 6581 5133"/>
                <a:gd name="T41" fmla="*/ T40 w 9268"/>
                <a:gd name="T42" fmla="+- 0 3254 792"/>
                <a:gd name="T43" fmla="*/ 3254 h 6177"/>
                <a:gd name="T44" fmla="+- 0 6910 5133"/>
                <a:gd name="T45" fmla="*/ T44 w 9268"/>
                <a:gd name="T46" fmla="+- 0 2985 792"/>
                <a:gd name="T47" fmla="*/ 2985 h 6177"/>
                <a:gd name="T48" fmla="+- 0 7265 5133"/>
                <a:gd name="T49" fmla="*/ T48 w 9268"/>
                <a:gd name="T50" fmla="+- 0 2722 792"/>
                <a:gd name="T51" fmla="*/ 2722 h 6177"/>
                <a:gd name="T52" fmla="+- 0 7647 5133"/>
                <a:gd name="T53" fmla="*/ T52 w 9268"/>
                <a:gd name="T54" fmla="+- 0 2467 792"/>
                <a:gd name="T55" fmla="*/ 2467 h 6177"/>
                <a:gd name="T56" fmla="+- 0 8054 5133"/>
                <a:gd name="T57" fmla="*/ T56 w 9268"/>
                <a:gd name="T58" fmla="+- 0 2221 792"/>
                <a:gd name="T59" fmla="*/ 2221 h 6177"/>
                <a:gd name="T60" fmla="+- 0 8484 5133"/>
                <a:gd name="T61" fmla="*/ T60 w 9268"/>
                <a:gd name="T62" fmla="+- 0 1986 792"/>
                <a:gd name="T63" fmla="*/ 1986 h 6177"/>
                <a:gd name="T64" fmla="+- 0 8935 5133"/>
                <a:gd name="T65" fmla="*/ T64 w 9268"/>
                <a:gd name="T66" fmla="+- 0 1764 792"/>
                <a:gd name="T67" fmla="*/ 1764 h 6177"/>
                <a:gd name="T68" fmla="+- 0 9402 5133"/>
                <a:gd name="T69" fmla="*/ T68 w 9268"/>
                <a:gd name="T70" fmla="+- 0 1559 792"/>
                <a:gd name="T71" fmla="*/ 1559 h 6177"/>
                <a:gd name="T72" fmla="+- 0 9868 5133"/>
                <a:gd name="T73" fmla="*/ T72 w 9268"/>
                <a:gd name="T74" fmla="+- 0 1377 792"/>
                <a:gd name="T75" fmla="*/ 1377 h 6177"/>
                <a:gd name="T76" fmla="+- 0 10329 5133"/>
                <a:gd name="T77" fmla="*/ T76 w 9268"/>
                <a:gd name="T78" fmla="+- 0 1220 792"/>
                <a:gd name="T79" fmla="*/ 1220 h 6177"/>
                <a:gd name="T80" fmla="+- 0 10782 5133"/>
                <a:gd name="T81" fmla="*/ T80 w 9268"/>
                <a:gd name="T82" fmla="+- 0 1087 792"/>
                <a:gd name="T83" fmla="*/ 1087 h 6177"/>
                <a:gd name="T84" fmla="+- 0 11225 5133"/>
                <a:gd name="T85" fmla="*/ T84 w 9268"/>
                <a:gd name="T86" fmla="+- 0 979 792"/>
                <a:gd name="T87" fmla="*/ 979 h 6177"/>
                <a:gd name="T88" fmla="+- 0 11656 5133"/>
                <a:gd name="T89" fmla="*/ T88 w 9268"/>
                <a:gd name="T90" fmla="+- 0 895 792"/>
                <a:gd name="T91" fmla="*/ 895 h 6177"/>
                <a:gd name="T92" fmla="+- 0 12072 5133"/>
                <a:gd name="T93" fmla="*/ T92 w 9268"/>
                <a:gd name="T94" fmla="+- 0 836 792"/>
                <a:gd name="T95" fmla="*/ 836 h 6177"/>
                <a:gd name="T96" fmla="+- 0 12471 5133"/>
                <a:gd name="T97" fmla="*/ T96 w 9268"/>
                <a:gd name="T98" fmla="+- 0 802 792"/>
                <a:gd name="T99" fmla="*/ 802 h 6177"/>
                <a:gd name="T100" fmla="+- 0 12851 5133"/>
                <a:gd name="T101" fmla="*/ T100 w 9268"/>
                <a:gd name="T102" fmla="+- 0 792 792"/>
                <a:gd name="T103" fmla="*/ 792 h 6177"/>
                <a:gd name="T104" fmla="+- 0 13209 5133"/>
                <a:gd name="T105" fmla="*/ T104 w 9268"/>
                <a:gd name="T106" fmla="+- 0 806 792"/>
                <a:gd name="T107" fmla="*/ 806 h 6177"/>
                <a:gd name="T108" fmla="+- 0 13542 5133"/>
                <a:gd name="T109" fmla="*/ T108 w 9268"/>
                <a:gd name="T110" fmla="+- 0 845 792"/>
                <a:gd name="T111" fmla="*/ 845 h 6177"/>
                <a:gd name="T112" fmla="+- 0 13850 5133"/>
                <a:gd name="T113" fmla="*/ T112 w 9268"/>
                <a:gd name="T114" fmla="+- 0 908 792"/>
                <a:gd name="T115" fmla="*/ 908 h 6177"/>
                <a:gd name="T116" fmla="+- 0 14128 5133"/>
                <a:gd name="T117" fmla="*/ T116 w 9268"/>
                <a:gd name="T118" fmla="+- 0 996 792"/>
                <a:gd name="T119" fmla="*/ 996 h 6177"/>
                <a:gd name="T120" fmla="+- 0 14375 5133"/>
                <a:gd name="T121" fmla="*/ T120 w 9268"/>
                <a:gd name="T122" fmla="+- 0 1108 792"/>
                <a:gd name="T123" fmla="*/ 1108 h 6177"/>
                <a:gd name="T124" fmla="+- 0 14284 5133"/>
                <a:gd name="T125" fmla="*/ T124 w 9268"/>
                <a:gd name="T126" fmla="+- 0 3848 792"/>
                <a:gd name="T127" fmla="*/ 3848 h 6177"/>
                <a:gd name="T128" fmla="+- 0 14029 5133"/>
                <a:gd name="T129" fmla="*/ T128 w 9268"/>
                <a:gd name="T130" fmla="+- 0 4124 792"/>
                <a:gd name="T131" fmla="*/ 4124 h 6177"/>
                <a:gd name="T132" fmla="+- 0 13742 5133"/>
                <a:gd name="T133" fmla="*/ T132 w 9268"/>
                <a:gd name="T134" fmla="+- 0 4398 792"/>
                <a:gd name="T135" fmla="*/ 4398 h 6177"/>
                <a:gd name="T136" fmla="+- 0 13426 5133"/>
                <a:gd name="T137" fmla="*/ T136 w 9268"/>
                <a:gd name="T138" fmla="+- 0 4668 792"/>
                <a:gd name="T139" fmla="*/ 4668 h 6177"/>
                <a:gd name="T140" fmla="+- 0 13081 5133"/>
                <a:gd name="T141" fmla="*/ T140 w 9268"/>
                <a:gd name="T142" fmla="+- 0 4934 792"/>
                <a:gd name="T143" fmla="*/ 4934 h 6177"/>
                <a:gd name="T144" fmla="+- 0 12709 5133"/>
                <a:gd name="T145" fmla="*/ T144 w 9268"/>
                <a:gd name="T146" fmla="+- 0 5192 792"/>
                <a:gd name="T147" fmla="*/ 5192 h 6177"/>
                <a:gd name="T148" fmla="+- 0 12312 5133"/>
                <a:gd name="T149" fmla="*/ T148 w 9268"/>
                <a:gd name="T150" fmla="+- 0 5442 792"/>
                <a:gd name="T151" fmla="*/ 5442 h 6177"/>
                <a:gd name="T152" fmla="+- 0 11891 5133"/>
                <a:gd name="T153" fmla="*/ T152 w 9268"/>
                <a:gd name="T154" fmla="+- 0 5681 792"/>
                <a:gd name="T155" fmla="*/ 5681 h 6177"/>
                <a:gd name="T156" fmla="+- 0 11449 5133"/>
                <a:gd name="T157" fmla="*/ T156 w 9268"/>
                <a:gd name="T158" fmla="+- 0 5909 792"/>
                <a:gd name="T159" fmla="*/ 5909 h 6177"/>
                <a:gd name="T160" fmla="+- 0 10986 5133"/>
                <a:gd name="T161" fmla="*/ T160 w 9268"/>
                <a:gd name="T162" fmla="+- 0 6122 792"/>
                <a:gd name="T163" fmla="*/ 6122 h 6177"/>
                <a:gd name="T164" fmla="+- 0 10518 5133"/>
                <a:gd name="T165" fmla="*/ T164 w 9268"/>
                <a:gd name="T166" fmla="+- 0 6313 792"/>
                <a:gd name="T167" fmla="*/ 6313 h 6177"/>
                <a:gd name="T168" fmla="+- 0 10055 5133"/>
                <a:gd name="T169" fmla="*/ T168 w 9268"/>
                <a:gd name="T170" fmla="+- 0 6480 792"/>
                <a:gd name="T171" fmla="*/ 6480 h 6177"/>
                <a:gd name="T172" fmla="+- 0 9599 5133"/>
                <a:gd name="T173" fmla="*/ T172 w 9268"/>
                <a:gd name="T174" fmla="+- 0 6623 792"/>
                <a:gd name="T175" fmla="*/ 6623 h 6177"/>
                <a:gd name="T176" fmla="+- 0 9151 5133"/>
                <a:gd name="T177" fmla="*/ T176 w 9268"/>
                <a:gd name="T178" fmla="+- 0 6741 792"/>
                <a:gd name="T179" fmla="*/ 6741 h 6177"/>
                <a:gd name="T180" fmla="+- 0 8715 5133"/>
                <a:gd name="T181" fmla="*/ T180 w 9268"/>
                <a:gd name="T182" fmla="+- 0 6834 792"/>
                <a:gd name="T183" fmla="*/ 6834 h 6177"/>
                <a:gd name="T184" fmla="+- 0 8293 5133"/>
                <a:gd name="T185" fmla="*/ T184 w 9268"/>
                <a:gd name="T186" fmla="+- 0 6903 792"/>
                <a:gd name="T187" fmla="*/ 6903 h 6177"/>
                <a:gd name="T188" fmla="+- 0 7887 5133"/>
                <a:gd name="T189" fmla="*/ T188 w 9268"/>
                <a:gd name="T190" fmla="+- 0 6947 792"/>
                <a:gd name="T191" fmla="*/ 6947 h 6177"/>
                <a:gd name="T192" fmla="+- 0 7499 5133"/>
                <a:gd name="T193" fmla="*/ T192 w 9268"/>
                <a:gd name="T194" fmla="+- 0 6967 792"/>
                <a:gd name="T195" fmla="*/ 6967 h 6177"/>
                <a:gd name="T196" fmla="+- 0 7132 5133"/>
                <a:gd name="T197" fmla="*/ T196 w 9268"/>
                <a:gd name="T198" fmla="+- 0 6963 792"/>
                <a:gd name="T199" fmla="*/ 6963 h 6177"/>
                <a:gd name="T200" fmla="+- 0 6789 5133"/>
                <a:gd name="T201" fmla="*/ T200 w 9268"/>
                <a:gd name="T202" fmla="+- 0 6934 792"/>
                <a:gd name="T203" fmla="*/ 6934 h 6177"/>
                <a:gd name="T204" fmla="+- 0 6470 5133"/>
                <a:gd name="T205" fmla="*/ T204 w 9268"/>
                <a:gd name="T206" fmla="+- 0 6880 792"/>
                <a:gd name="T207" fmla="*/ 6880 h 6177"/>
                <a:gd name="T208" fmla="+- 0 6180 5133"/>
                <a:gd name="T209" fmla="*/ T208 w 9268"/>
                <a:gd name="T210" fmla="+- 0 6802 792"/>
                <a:gd name="T211" fmla="*/ 6802 h 6177"/>
                <a:gd name="T212" fmla="+- 0 5920 5133"/>
                <a:gd name="T213" fmla="*/ T212 w 9268"/>
                <a:gd name="T214" fmla="+- 0 6700 792"/>
                <a:gd name="T215" fmla="*/ 6700 h 6177"/>
                <a:gd name="T216" fmla="+- 0 5693 5133"/>
                <a:gd name="T217" fmla="*/ T216 w 9268"/>
                <a:gd name="T218" fmla="+- 0 6573 792"/>
                <a:gd name="T219" fmla="*/ 6573 h 6177"/>
                <a:gd name="T220" fmla="+- 0 5501 5133"/>
                <a:gd name="T221" fmla="*/ T220 w 9268"/>
                <a:gd name="T222" fmla="+- 0 6422 792"/>
                <a:gd name="T223" fmla="*/ 6422 h 6177"/>
                <a:gd name="T224" fmla="+- 0 5346 5133"/>
                <a:gd name="T225" fmla="*/ T224 w 9268"/>
                <a:gd name="T226" fmla="+- 0 6247 792"/>
                <a:gd name="T227" fmla="*/ 6247 h 6177"/>
                <a:gd name="T228" fmla="+- 0 5231 5133"/>
                <a:gd name="T229" fmla="*/ T228 w 9268"/>
                <a:gd name="T230" fmla="+- 0 6047 792"/>
                <a:gd name="T231" fmla="*/ 6047 h 61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9268" h="6177">
                  <a:moveTo>
                    <a:pt x="98" y="5255"/>
                  </a:moveTo>
                  <a:lnTo>
                    <a:pt x="80" y="5213"/>
                  </a:lnTo>
                  <a:lnTo>
                    <a:pt x="64" y="5169"/>
                  </a:lnTo>
                  <a:lnTo>
                    <a:pt x="50" y="5125"/>
                  </a:lnTo>
                  <a:lnTo>
                    <a:pt x="37" y="5081"/>
                  </a:lnTo>
                  <a:lnTo>
                    <a:pt x="27" y="5036"/>
                  </a:lnTo>
                  <a:lnTo>
                    <a:pt x="18" y="4991"/>
                  </a:lnTo>
                  <a:lnTo>
                    <a:pt x="11" y="4945"/>
                  </a:lnTo>
                  <a:lnTo>
                    <a:pt x="5" y="4898"/>
                  </a:lnTo>
                  <a:lnTo>
                    <a:pt x="2" y="4851"/>
                  </a:lnTo>
                  <a:lnTo>
                    <a:pt x="0" y="4804"/>
                  </a:lnTo>
                  <a:lnTo>
                    <a:pt x="0" y="4756"/>
                  </a:lnTo>
                  <a:lnTo>
                    <a:pt x="1" y="4707"/>
                  </a:lnTo>
                  <a:lnTo>
                    <a:pt x="5" y="4659"/>
                  </a:lnTo>
                  <a:lnTo>
                    <a:pt x="10" y="4609"/>
                  </a:lnTo>
                  <a:lnTo>
                    <a:pt x="16" y="4560"/>
                  </a:lnTo>
                  <a:lnTo>
                    <a:pt x="25" y="4510"/>
                  </a:lnTo>
                  <a:lnTo>
                    <a:pt x="35" y="4459"/>
                  </a:lnTo>
                  <a:lnTo>
                    <a:pt x="46" y="4409"/>
                  </a:lnTo>
                  <a:lnTo>
                    <a:pt x="59" y="4358"/>
                  </a:lnTo>
                  <a:lnTo>
                    <a:pt x="74" y="4306"/>
                  </a:lnTo>
                  <a:lnTo>
                    <a:pt x="91" y="4254"/>
                  </a:lnTo>
                  <a:lnTo>
                    <a:pt x="109" y="4202"/>
                  </a:lnTo>
                  <a:lnTo>
                    <a:pt x="128" y="4150"/>
                  </a:lnTo>
                  <a:lnTo>
                    <a:pt x="149" y="4097"/>
                  </a:lnTo>
                  <a:lnTo>
                    <a:pt x="172" y="4045"/>
                  </a:lnTo>
                  <a:lnTo>
                    <a:pt x="196" y="3991"/>
                  </a:lnTo>
                  <a:lnTo>
                    <a:pt x="222" y="3938"/>
                  </a:lnTo>
                  <a:lnTo>
                    <a:pt x="249" y="3885"/>
                  </a:lnTo>
                  <a:lnTo>
                    <a:pt x="278" y="3831"/>
                  </a:lnTo>
                  <a:lnTo>
                    <a:pt x="309" y="3777"/>
                  </a:lnTo>
                  <a:lnTo>
                    <a:pt x="340" y="3723"/>
                  </a:lnTo>
                  <a:lnTo>
                    <a:pt x="374" y="3668"/>
                  </a:lnTo>
                  <a:lnTo>
                    <a:pt x="408" y="3614"/>
                  </a:lnTo>
                  <a:lnTo>
                    <a:pt x="444" y="3559"/>
                  </a:lnTo>
                  <a:lnTo>
                    <a:pt x="482" y="3505"/>
                  </a:lnTo>
                  <a:lnTo>
                    <a:pt x="521" y="3450"/>
                  </a:lnTo>
                  <a:lnTo>
                    <a:pt x="561" y="3395"/>
                  </a:lnTo>
                  <a:lnTo>
                    <a:pt x="603" y="3340"/>
                  </a:lnTo>
                  <a:lnTo>
                    <a:pt x="646" y="3285"/>
                  </a:lnTo>
                  <a:lnTo>
                    <a:pt x="690" y="3230"/>
                  </a:lnTo>
                  <a:lnTo>
                    <a:pt x="736" y="3175"/>
                  </a:lnTo>
                  <a:lnTo>
                    <a:pt x="783" y="3120"/>
                  </a:lnTo>
                  <a:lnTo>
                    <a:pt x="832" y="3065"/>
                  </a:lnTo>
                  <a:lnTo>
                    <a:pt x="881" y="3009"/>
                  </a:lnTo>
                  <a:lnTo>
                    <a:pt x="932" y="2954"/>
                  </a:lnTo>
                  <a:lnTo>
                    <a:pt x="985" y="2899"/>
                  </a:lnTo>
                  <a:lnTo>
                    <a:pt x="1038" y="2844"/>
                  </a:lnTo>
                  <a:lnTo>
                    <a:pt x="1093" y="2789"/>
                  </a:lnTo>
                  <a:lnTo>
                    <a:pt x="1149" y="2734"/>
                  </a:lnTo>
                  <a:lnTo>
                    <a:pt x="1207" y="2679"/>
                  </a:lnTo>
                  <a:lnTo>
                    <a:pt x="1265" y="2625"/>
                  </a:lnTo>
                  <a:lnTo>
                    <a:pt x="1325" y="2570"/>
                  </a:lnTo>
                  <a:lnTo>
                    <a:pt x="1386" y="2516"/>
                  </a:lnTo>
                  <a:lnTo>
                    <a:pt x="1448" y="2462"/>
                  </a:lnTo>
                  <a:lnTo>
                    <a:pt x="1512" y="2407"/>
                  </a:lnTo>
                  <a:lnTo>
                    <a:pt x="1576" y="2353"/>
                  </a:lnTo>
                  <a:lnTo>
                    <a:pt x="1642" y="2300"/>
                  </a:lnTo>
                  <a:lnTo>
                    <a:pt x="1709" y="2246"/>
                  </a:lnTo>
                  <a:lnTo>
                    <a:pt x="1777" y="2193"/>
                  </a:lnTo>
                  <a:lnTo>
                    <a:pt x="1846" y="2140"/>
                  </a:lnTo>
                  <a:lnTo>
                    <a:pt x="1916" y="2087"/>
                  </a:lnTo>
                  <a:lnTo>
                    <a:pt x="1987" y="2034"/>
                  </a:lnTo>
                  <a:lnTo>
                    <a:pt x="2059" y="1982"/>
                  </a:lnTo>
                  <a:lnTo>
                    <a:pt x="2132" y="1930"/>
                  </a:lnTo>
                  <a:lnTo>
                    <a:pt x="2207" y="1878"/>
                  </a:lnTo>
                  <a:lnTo>
                    <a:pt x="2282" y="1827"/>
                  </a:lnTo>
                  <a:lnTo>
                    <a:pt x="2359" y="1776"/>
                  </a:lnTo>
                  <a:lnTo>
                    <a:pt x="2436" y="1725"/>
                  </a:lnTo>
                  <a:lnTo>
                    <a:pt x="2514" y="1675"/>
                  </a:lnTo>
                  <a:lnTo>
                    <a:pt x="2594" y="1625"/>
                  </a:lnTo>
                  <a:lnTo>
                    <a:pt x="2674" y="1575"/>
                  </a:lnTo>
                  <a:lnTo>
                    <a:pt x="2756" y="1526"/>
                  </a:lnTo>
                  <a:lnTo>
                    <a:pt x="2838" y="1477"/>
                  </a:lnTo>
                  <a:lnTo>
                    <a:pt x="2921" y="1429"/>
                  </a:lnTo>
                  <a:lnTo>
                    <a:pt x="3005" y="1381"/>
                  </a:lnTo>
                  <a:lnTo>
                    <a:pt x="3090" y="1334"/>
                  </a:lnTo>
                  <a:lnTo>
                    <a:pt x="3176" y="1287"/>
                  </a:lnTo>
                  <a:lnTo>
                    <a:pt x="3263" y="1240"/>
                  </a:lnTo>
                  <a:lnTo>
                    <a:pt x="3351" y="1194"/>
                  </a:lnTo>
                  <a:lnTo>
                    <a:pt x="3439" y="1149"/>
                  </a:lnTo>
                  <a:lnTo>
                    <a:pt x="3529" y="1104"/>
                  </a:lnTo>
                  <a:lnTo>
                    <a:pt x="3619" y="1059"/>
                  </a:lnTo>
                  <a:lnTo>
                    <a:pt x="3710" y="1016"/>
                  </a:lnTo>
                  <a:lnTo>
                    <a:pt x="3802" y="972"/>
                  </a:lnTo>
                  <a:lnTo>
                    <a:pt x="3894" y="930"/>
                  </a:lnTo>
                  <a:lnTo>
                    <a:pt x="3988" y="888"/>
                  </a:lnTo>
                  <a:lnTo>
                    <a:pt x="4082" y="846"/>
                  </a:lnTo>
                  <a:lnTo>
                    <a:pt x="4175" y="806"/>
                  </a:lnTo>
                  <a:lnTo>
                    <a:pt x="4269" y="767"/>
                  </a:lnTo>
                  <a:lnTo>
                    <a:pt x="4362" y="728"/>
                  </a:lnTo>
                  <a:lnTo>
                    <a:pt x="4456" y="691"/>
                  </a:lnTo>
                  <a:lnTo>
                    <a:pt x="4549" y="655"/>
                  </a:lnTo>
                  <a:lnTo>
                    <a:pt x="4642" y="619"/>
                  </a:lnTo>
                  <a:lnTo>
                    <a:pt x="4735" y="585"/>
                  </a:lnTo>
                  <a:lnTo>
                    <a:pt x="4827" y="552"/>
                  </a:lnTo>
                  <a:lnTo>
                    <a:pt x="4920" y="519"/>
                  </a:lnTo>
                  <a:lnTo>
                    <a:pt x="5012" y="488"/>
                  </a:lnTo>
                  <a:lnTo>
                    <a:pt x="5104" y="457"/>
                  </a:lnTo>
                  <a:lnTo>
                    <a:pt x="5196" y="428"/>
                  </a:lnTo>
                  <a:lnTo>
                    <a:pt x="5287" y="399"/>
                  </a:lnTo>
                  <a:lnTo>
                    <a:pt x="5378" y="372"/>
                  </a:lnTo>
                  <a:lnTo>
                    <a:pt x="5468" y="345"/>
                  </a:lnTo>
                  <a:lnTo>
                    <a:pt x="5559" y="320"/>
                  </a:lnTo>
                  <a:lnTo>
                    <a:pt x="5649" y="295"/>
                  </a:lnTo>
                  <a:lnTo>
                    <a:pt x="5738" y="272"/>
                  </a:lnTo>
                  <a:lnTo>
                    <a:pt x="5827" y="249"/>
                  </a:lnTo>
                  <a:lnTo>
                    <a:pt x="5916" y="227"/>
                  </a:lnTo>
                  <a:lnTo>
                    <a:pt x="6004" y="207"/>
                  </a:lnTo>
                  <a:lnTo>
                    <a:pt x="6092" y="187"/>
                  </a:lnTo>
                  <a:lnTo>
                    <a:pt x="6179" y="168"/>
                  </a:lnTo>
                  <a:lnTo>
                    <a:pt x="6266" y="151"/>
                  </a:lnTo>
                  <a:lnTo>
                    <a:pt x="6352" y="134"/>
                  </a:lnTo>
                  <a:lnTo>
                    <a:pt x="6438" y="118"/>
                  </a:lnTo>
                  <a:lnTo>
                    <a:pt x="6523" y="103"/>
                  </a:lnTo>
                  <a:lnTo>
                    <a:pt x="6607" y="90"/>
                  </a:lnTo>
                  <a:lnTo>
                    <a:pt x="6691" y="77"/>
                  </a:lnTo>
                  <a:lnTo>
                    <a:pt x="6774" y="65"/>
                  </a:lnTo>
                  <a:lnTo>
                    <a:pt x="6857" y="54"/>
                  </a:lnTo>
                  <a:lnTo>
                    <a:pt x="6939" y="44"/>
                  </a:lnTo>
                  <a:lnTo>
                    <a:pt x="7020" y="35"/>
                  </a:lnTo>
                  <a:lnTo>
                    <a:pt x="7101" y="28"/>
                  </a:lnTo>
                  <a:lnTo>
                    <a:pt x="7181" y="21"/>
                  </a:lnTo>
                  <a:lnTo>
                    <a:pt x="7260" y="15"/>
                  </a:lnTo>
                  <a:lnTo>
                    <a:pt x="7338" y="10"/>
                  </a:lnTo>
                  <a:lnTo>
                    <a:pt x="7416" y="6"/>
                  </a:lnTo>
                  <a:lnTo>
                    <a:pt x="7492" y="3"/>
                  </a:lnTo>
                  <a:lnTo>
                    <a:pt x="7568" y="1"/>
                  </a:lnTo>
                  <a:lnTo>
                    <a:pt x="7643" y="0"/>
                  </a:lnTo>
                  <a:lnTo>
                    <a:pt x="7718" y="0"/>
                  </a:lnTo>
                  <a:lnTo>
                    <a:pt x="7791" y="1"/>
                  </a:lnTo>
                  <a:lnTo>
                    <a:pt x="7864" y="2"/>
                  </a:lnTo>
                  <a:lnTo>
                    <a:pt x="7935" y="5"/>
                  </a:lnTo>
                  <a:lnTo>
                    <a:pt x="8006" y="9"/>
                  </a:lnTo>
                  <a:lnTo>
                    <a:pt x="8076" y="14"/>
                  </a:lnTo>
                  <a:lnTo>
                    <a:pt x="8144" y="20"/>
                  </a:lnTo>
                  <a:lnTo>
                    <a:pt x="8212" y="27"/>
                  </a:lnTo>
                  <a:lnTo>
                    <a:pt x="8279" y="34"/>
                  </a:lnTo>
                  <a:lnTo>
                    <a:pt x="8345" y="43"/>
                  </a:lnTo>
                  <a:lnTo>
                    <a:pt x="8409" y="53"/>
                  </a:lnTo>
                  <a:lnTo>
                    <a:pt x="8473" y="63"/>
                  </a:lnTo>
                  <a:lnTo>
                    <a:pt x="8536" y="75"/>
                  </a:lnTo>
                  <a:lnTo>
                    <a:pt x="8597" y="88"/>
                  </a:lnTo>
                  <a:lnTo>
                    <a:pt x="8657" y="101"/>
                  </a:lnTo>
                  <a:lnTo>
                    <a:pt x="8717" y="116"/>
                  </a:lnTo>
                  <a:lnTo>
                    <a:pt x="8775" y="132"/>
                  </a:lnTo>
                  <a:lnTo>
                    <a:pt x="8832" y="148"/>
                  </a:lnTo>
                  <a:lnTo>
                    <a:pt x="8887" y="166"/>
                  </a:lnTo>
                  <a:lnTo>
                    <a:pt x="8942" y="184"/>
                  </a:lnTo>
                  <a:lnTo>
                    <a:pt x="8995" y="204"/>
                  </a:lnTo>
                  <a:lnTo>
                    <a:pt x="9047" y="224"/>
                  </a:lnTo>
                  <a:lnTo>
                    <a:pt x="9098" y="245"/>
                  </a:lnTo>
                  <a:lnTo>
                    <a:pt x="9147" y="268"/>
                  </a:lnTo>
                  <a:lnTo>
                    <a:pt x="9195" y="291"/>
                  </a:lnTo>
                  <a:lnTo>
                    <a:pt x="9242" y="316"/>
                  </a:lnTo>
                  <a:lnTo>
                    <a:pt x="9267" y="329"/>
                  </a:lnTo>
                  <a:moveTo>
                    <a:pt x="9267" y="2918"/>
                  </a:moveTo>
                  <a:lnTo>
                    <a:pt x="9244" y="2946"/>
                  </a:lnTo>
                  <a:lnTo>
                    <a:pt x="9198" y="3001"/>
                  </a:lnTo>
                  <a:lnTo>
                    <a:pt x="9151" y="3056"/>
                  </a:lnTo>
                  <a:lnTo>
                    <a:pt x="9103" y="3112"/>
                  </a:lnTo>
                  <a:lnTo>
                    <a:pt x="9053" y="3167"/>
                  </a:lnTo>
                  <a:lnTo>
                    <a:pt x="9002" y="3222"/>
                  </a:lnTo>
                  <a:lnTo>
                    <a:pt x="8950" y="3277"/>
                  </a:lnTo>
                  <a:lnTo>
                    <a:pt x="8896" y="3332"/>
                  </a:lnTo>
                  <a:lnTo>
                    <a:pt x="8841" y="3387"/>
                  </a:lnTo>
                  <a:lnTo>
                    <a:pt x="8785" y="3442"/>
                  </a:lnTo>
                  <a:lnTo>
                    <a:pt x="8728" y="3497"/>
                  </a:lnTo>
                  <a:lnTo>
                    <a:pt x="8669" y="3551"/>
                  </a:lnTo>
                  <a:lnTo>
                    <a:pt x="8609" y="3606"/>
                  </a:lnTo>
                  <a:lnTo>
                    <a:pt x="8548" y="3660"/>
                  </a:lnTo>
                  <a:lnTo>
                    <a:pt x="8486" y="3714"/>
                  </a:lnTo>
                  <a:lnTo>
                    <a:pt x="8423" y="3769"/>
                  </a:lnTo>
                  <a:lnTo>
                    <a:pt x="8358" y="3823"/>
                  </a:lnTo>
                  <a:lnTo>
                    <a:pt x="8293" y="3876"/>
                  </a:lnTo>
                  <a:lnTo>
                    <a:pt x="8226" y="3930"/>
                  </a:lnTo>
                  <a:lnTo>
                    <a:pt x="8158" y="3983"/>
                  </a:lnTo>
                  <a:lnTo>
                    <a:pt x="8089" y="4036"/>
                  </a:lnTo>
                  <a:lnTo>
                    <a:pt x="8019" y="4089"/>
                  </a:lnTo>
                  <a:lnTo>
                    <a:pt x="7948" y="4142"/>
                  </a:lnTo>
                  <a:lnTo>
                    <a:pt x="7875" y="4194"/>
                  </a:lnTo>
                  <a:lnTo>
                    <a:pt x="7802" y="4246"/>
                  </a:lnTo>
                  <a:lnTo>
                    <a:pt x="7728" y="4298"/>
                  </a:lnTo>
                  <a:lnTo>
                    <a:pt x="7652" y="4349"/>
                  </a:lnTo>
                  <a:lnTo>
                    <a:pt x="7576" y="4400"/>
                  </a:lnTo>
                  <a:lnTo>
                    <a:pt x="7498" y="4451"/>
                  </a:lnTo>
                  <a:lnTo>
                    <a:pt x="7420" y="4501"/>
                  </a:lnTo>
                  <a:lnTo>
                    <a:pt x="7341" y="4551"/>
                  </a:lnTo>
                  <a:lnTo>
                    <a:pt x="7260" y="4601"/>
                  </a:lnTo>
                  <a:lnTo>
                    <a:pt x="7179" y="4650"/>
                  </a:lnTo>
                  <a:lnTo>
                    <a:pt x="7097" y="4699"/>
                  </a:lnTo>
                  <a:lnTo>
                    <a:pt x="7013" y="4747"/>
                  </a:lnTo>
                  <a:lnTo>
                    <a:pt x="6929" y="4795"/>
                  </a:lnTo>
                  <a:lnTo>
                    <a:pt x="6844" y="4842"/>
                  </a:lnTo>
                  <a:lnTo>
                    <a:pt x="6758" y="4889"/>
                  </a:lnTo>
                  <a:lnTo>
                    <a:pt x="6671" y="4936"/>
                  </a:lnTo>
                  <a:lnTo>
                    <a:pt x="6584" y="4982"/>
                  </a:lnTo>
                  <a:lnTo>
                    <a:pt x="6495" y="5027"/>
                  </a:lnTo>
                  <a:lnTo>
                    <a:pt x="6406" y="5072"/>
                  </a:lnTo>
                  <a:lnTo>
                    <a:pt x="6316" y="5117"/>
                  </a:lnTo>
                  <a:lnTo>
                    <a:pt x="6225" y="5160"/>
                  </a:lnTo>
                  <a:lnTo>
                    <a:pt x="6133" y="5204"/>
                  </a:lnTo>
                  <a:lnTo>
                    <a:pt x="6040" y="5246"/>
                  </a:lnTo>
                  <a:lnTo>
                    <a:pt x="5947" y="5288"/>
                  </a:lnTo>
                  <a:lnTo>
                    <a:pt x="5853" y="5330"/>
                  </a:lnTo>
                  <a:lnTo>
                    <a:pt x="5759" y="5370"/>
                  </a:lnTo>
                  <a:lnTo>
                    <a:pt x="5666" y="5409"/>
                  </a:lnTo>
                  <a:lnTo>
                    <a:pt x="5572" y="5448"/>
                  </a:lnTo>
                  <a:lnTo>
                    <a:pt x="5479" y="5485"/>
                  </a:lnTo>
                  <a:lnTo>
                    <a:pt x="5385" y="5521"/>
                  </a:lnTo>
                  <a:lnTo>
                    <a:pt x="5292" y="5557"/>
                  </a:lnTo>
                  <a:lnTo>
                    <a:pt x="5200" y="5591"/>
                  </a:lnTo>
                  <a:lnTo>
                    <a:pt x="5107" y="5624"/>
                  </a:lnTo>
                  <a:lnTo>
                    <a:pt x="5015" y="5657"/>
                  </a:lnTo>
                  <a:lnTo>
                    <a:pt x="4922" y="5688"/>
                  </a:lnTo>
                  <a:lnTo>
                    <a:pt x="4830" y="5719"/>
                  </a:lnTo>
                  <a:lnTo>
                    <a:pt x="4739" y="5748"/>
                  </a:lnTo>
                  <a:lnTo>
                    <a:pt x="4648" y="5777"/>
                  </a:lnTo>
                  <a:lnTo>
                    <a:pt x="4557" y="5804"/>
                  </a:lnTo>
                  <a:lnTo>
                    <a:pt x="4466" y="5831"/>
                  </a:lnTo>
                  <a:lnTo>
                    <a:pt x="4376" y="5856"/>
                  </a:lnTo>
                  <a:lnTo>
                    <a:pt x="4286" y="5881"/>
                  </a:lnTo>
                  <a:lnTo>
                    <a:pt x="4196" y="5904"/>
                  </a:lnTo>
                  <a:lnTo>
                    <a:pt x="4107" y="5927"/>
                  </a:lnTo>
                  <a:lnTo>
                    <a:pt x="4018" y="5949"/>
                  </a:lnTo>
                  <a:lnTo>
                    <a:pt x="3930" y="5969"/>
                  </a:lnTo>
                  <a:lnTo>
                    <a:pt x="3843" y="5989"/>
                  </a:lnTo>
                  <a:lnTo>
                    <a:pt x="3755" y="6008"/>
                  </a:lnTo>
                  <a:lnTo>
                    <a:pt x="3669" y="6025"/>
                  </a:lnTo>
                  <a:lnTo>
                    <a:pt x="3582" y="6042"/>
                  </a:lnTo>
                  <a:lnTo>
                    <a:pt x="3497" y="6058"/>
                  </a:lnTo>
                  <a:lnTo>
                    <a:pt x="3412" y="6073"/>
                  </a:lnTo>
                  <a:lnTo>
                    <a:pt x="3327" y="6086"/>
                  </a:lnTo>
                  <a:lnTo>
                    <a:pt x="3243" y="6099"/>
                  </a:lnTo>
                  <a:lnTo>
                    <a:pt x="3160" y="6111"/>
                  </a:lnTo>
                  <a:lnTo>
                    <a:pt x="3077" y="6122"/>
                  </a:lnTo>
                  <a:lnTo>
                    <a:pt x="2996" y="6132"/>
                  </a:lnTo>
                  <a:lnTo>
                    <a:pt x="2914" y="6141"/>
                  </a:lnTo>
                  <a:lnTo>
                    <a:pt x="2834" y="6148"/>
                  </a:lnTo>
                  <a:lnTo>
                    <a:pt x="2754" y="6155"/>
                  </a:lnTo>
                  <a:lnTo>
                    <a:pt x="2675" y="6161"/>
                  </a:lnTo>
                  <a:lnTo>
                    <a:pt x="2596" y="6166"/>
                  </a:lnTo>
                  <a:lnTo>
                    <a:pt x="2519" y="6170"/>
                  </a:lnTo>
                  <a:lnTo>
                    <a:pt x="2442" y="6173"/>
                  </a:lnTo>
                  <a:lnTo>
                    <a:pt x="2366" y="6175"/>
                  </a:lnTo>
                  <a:lnTo>
                    <a:pt x="2291" y="6176"/>
                  </a:lnTo>
                  <a:lnTo>
                    <a:pt x="2217" y="6176"/>
                  </a:lnTo>
                  <a:lnTo>
                    <a:pt x="2143" y="6175"/>
                  </a:lnTo>
                  <a:lnTo>
                    <a:pt x="2071" y="6174"/>
                  </a:lnTo>
                  <a:lnTo>
                    <a:pt x="1999" y="6171"/>
                  </a:lnTo>
                  <a:lnTo>
                    <a:pt x="1929" y="6167"/>
                  </a:lnTo>
                  <a:lnTo>
                    <a:pt x="1859" y="6162"/>
                  </a:lnTo>
                  <a:lnTo>
                    <a:pt x="1790" y="6156"/>
                  </a:lnTo>
                  <a:lnTo>
                    <a:pt x="1722" y="6149"/>
                  </a:lnTo>
                  <a:lnTo>
                    <a:pt x="1656" y="6142"/>
                  </a:lnTo>
                  <a:lnTo>
                    <a:pt x="1590" y="6133"/>
                  </a:lnTo>
                  <a:lnTo>
                    <a:pt x="1525" y="6123"/>
                  </a:lnTo>
                  <a:lnTo>
                    <a:pt x="1461" y="6113"/>
                  </a:lnTo>
                  <a:lnTo>
                    <a:pt x="1399" y="6101"/>
                  </a:lnTo>
                  <a:lnTo>
                    <a:pt x="1337" y="6088"/>
                  </a:lnTo>
                  <a:lnTo>
                    <a:pt x="1277" y="6075"/>
                  </a:lnTo>
                  <a:lnTo>
                    <a:pt x="1218" y="6060"/>
                  </a:lnTo>
                  <a:lnTo>
                    <a:pt x="1160" y="6045"/>
                  </a:lnTo>
                  <a:lnTo>
                    <a:pt x="1103" y="6028"/>
                  </a:lnTo>
                  <a:lnTo>
                    <a:pt x="1047" y="6010"/>
                  </a:lnTo>
                  <a:lnTo>
                    <a:pt x="993" y="5992"/>
                  </a:lnTo>
                  <a:lnTo>
                    <a:pt x="939" y="5972"/>
                  </a:lnTo>
                  <a:lnTo>
                    <a:pt x="887" y="5952"/>
                  </a:lnTo>
                  <a:lnTo>
                    <a:pt x="837" y="5931"/>
                  </a:lnTo>
                  <a:lnTo>
                    <a:pt x="787" y="5908"/>
                  </a:lnTo>
                  <a:lnTo>
                    <a:pt x="739" y="5885"/>
                  </a:lnTo>
                  <a:lnTo>
                    <a:pt x="692" y="5860"/>
                  </a:lnTo>
                  <a:lnTo>
                    <a:pt x="647" y="5835"/>
                  </a:lnTo>
                  <a:lnTo>
                    <a:pt x="603" y="5809"/>
                  </a:lnTo>
                  <a:lnTo>
                    <a:pt x="560" y="5781"/>
                  </a:lnTo>
                  <a:lnTo>
                    <a:pt x="519" y="5753"/>
                  </a:lnTo>
                  <a:lnTo>
                    <a:pt x="479" y="5724"/>
                  </a:lnTo>
                  <a:lnTo>
                    <a:pt x="440" y="5694"/>
                  </a:lnTo>
                  <a:lnTo>
                    <a:pt x="403" y="5663"/>
                  </a:lnTo>
                  <a:lnTo>
                    <a:pt x="368" y="5630"/>
                  </a:lnTo>
                  <a:lnTo>
                    <a:pt x="334" y="5597"/>
                  </a:lnTo>
                  <a:lnTo>
                    <a:pt x="301" y="5563"/>
                  </a:lnTo>
                  <a:lnTo>
                    <a:pt x="270" y="5528"/>
                  </a:lnTo>
                  <a:lnTo>
                    <a:pt x="241" y="5492"/>
                  </a:lnTo>
                  <a:lnTo>
                    <a:pt x="213" y="5455"/>
                  </a:lnTo>
                  <a:lnTo>
                    <a:pt x="187" y="5417"/>
                  </a:lnTo>
                  <a:lnTo>
                    <a:pt x="162" y="5378"/>
                  </a:lnTo>
                  <a:lnTo>
                    <a:pt x="139" y="5338"/>
                  </a:lnTo>
                  <a:lnTo>
                    <a:pt x="118" y="5297"/>
                  </a:lnTo>
                  <a:lnTo>
                    <a:pt x="98" y="5255"/>
                  </a:lnTo>
                </a:path>
              </a:pathLst>
            </a:custGeom>
            <a:noFill/>
            <a:ln w="28575">
              <a:solidFill>
                <a:srgbClr val="FAE4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0" y="2804"/>
              <a:ext cx="9810" cy="4196"/>
            </a:xfrm>
            <a:custGeom>
              <a:avLst/>
              <a:gdLst>
                <a:gd name="T0" fmla="*/ 166 w 9810"/>
                <a:gd name="T1" fmla="+- 0 3669 2804"/>
                <a:gd name="T2" fmla="*/ 3669 h 4196"/>
                <a:gd name="T3" fmla="*/ 410 w 9810"/>
                <a:gd name="T4" fmla="+- 0 3547 2804"/>
                <a:gd name="T5" fmla="*/ 3547 h 4196"/>
                <a:gd name="T6" fmla="*/ 676 w 9810"/>
                <a:gd name="T7" fmla="+- 0 3433 2804"/>
                <a:gd name="T8" fmla="*/ 3433 h 4196"/>
                <a:gd name="T9" fmla="*/ 962 w 9810"/>
                <a:gd name="T10" fmla="+- 0 3326 2804"/>
                <a:gd name="T11" fmla="*/ 3326 h 4196"/>
                <a:gd name="T12" fmla="*/ 1268 w 9810"/>
                <a:gd name="T13" fmla="+- 0 3228 2804"/>
                <a:gd name="T14" fmla="*/ 3228 h 4196"/>
                <a:gd name="T15" fmla="*/ 1592 w 9810"/>
                <a:gd name="T16" fmla="+- 0 3139 2804"/>
                <a:gd name="T17" fmla="*/ 3139 h 4196"/>
                <a:gd name="T18" fmla="*/ 1933 w 9810"/>
                <a:gd name="T19" fmla="+- 0 3059 2804"/>
                <a:gd name="T20" fmla="*/ 3059 h 4196"/>
                <a:gd name="T21" fmla="*/ 2290 w 9810"/>
                <a:gd name="T22" fmla="+- 0 2989 2804"/>
                <a:gd name="T23" fmla="*/ 2989 h 4196"/>
                <a:gd name="T24" fmla="*/ 2662 w 9810"/>
                <a:gd name="T25" fmla="+- 0 2930 2804"/>
                <a:gd name="T26" fmla="*/ 2930 h 4196"/>
                <a:gd name="T27" fmla="*/ 3046 w 9810"/>
                <a:gd name="T28" fmla="+- 0 2881 2804"/>
                <a:gd name="T29" fmla="*/ 2881 h 4196"/>
                <a:gd name="T30" fmla="*/ 3443 w 9810"/>
                <a:gd name="T31" fmla="+- 0 2844 2804"/>
                <a:gd name="T32" fmla="*/ 2844 h 4196"/>
                <a:gd name="T33" fmla="*/ 3851 w 9810"/>
                <a:gd name="T34" fmla="+- 0 2819 2804"/>
                <a:gd name="T35" fmla="*/ 2819 h 4196"/>
                <a:gd name="T36" fmla="*/ 4268 w 9810"/>
                <a:gd name="T37" fmla="+- 0 2806 2804"/>
                <a:gd name="T38" fmla="*/ 2806 h 4196"/>
                <a:gd name="T39" fmla="*/ 4691 w 9810"/>
                <a:gd name="T40" fmla="+- 0 2806 2804"/>
                <a:gd name="T41" fmla="*/ 2806 h 4196"/>
                <a:gd name="T42" fmla="*/ 5109 w 9810"/>
                <a:gd name="T43" fmla="+- 0 2819 2804"/>
                <a:gd name="T44" fmla="*/ 2819 h 4196"/>
                <a:gd name="T45" fmla="*/ 5516 w 9810"/>
                <a:gd name="T46" fmla="+- 0 2844 2804"/>
                <a:gd name="T47" fmla="*/ 2844 h 4196"/>
                <a:gd name="T48" fmla="*/ 5913 w 9810"/>
                <a:gd name="T49" fmla="+- 0 2881 2804"/>
                <a:gd name="T50" fmla="*/ 2881 h 4196"/>
                <a:gd name="T51" fmla="*/ 6298 w 9810"/>
                <a:gd name="T52" fmla="+- 0 2930 2804"/>
                <a:gd name="T53" fmla="*/ 2930 h 4196"/>
                <a:gd name="T54" fmla="*/ 6669 w 9810"/>
                <a:gd name="T55" fmla="+- 0 2989 2804"/>
                <a:gd name="T56" fmla="*/ 2989 h 4196"/>
                <a:gd name="T57" fmla="*/ 7026 w 9810"/>
                <a:gd name="T58" fmla="+- 0 3059 2804"/>
                <a:gd name="T59" fmla="*/ 3059 h 4196"/>
                <a:gd name="T60" fmla="*/ 7367 w 9810"/>
                <a:gd name="T61" fmla="+- 0 3139 2804"/>
                <a:gd name="T62" fmla="*/ 3139 h 4196"/>
                <a:gd name="T63" fmla="*/ 7691 w 9810"/>
                <a:gd name="T64" fmla="+- 0 3228 2804"/>
                <a:gd name="T65" fmla="*/ 3228 h 4196"/>
                <a:gd name="T66" fmla="*/ 7997 w 9810"/>
                <a:gd name="T67" fmla="+- 0 3326 2804"/>
                <a:gd name="T68" fmla="*/ 3326 h 4196"/>
                <a:gd name="T69" fmla="*/ 8283 w 9810"/>
                <a:gd name="T70" fmla="+- 0 3433 2804"/>
                <a:gd name="T71" fmla="*/ 3433 h 4196"/>
                <a:gd name="T72" fmla="*/ 8549 w 9810"/>
                <a:gd name="T73" fmla="+- 0 3547 2804"/>
                <a:gd name="T74" fmla="*/ 3547 h 4196"/>
                <a:gd name="T75" fmla="*/ 8793 w 9810"/>
                <a:gd name="T76" fmla="+- 0 3669 2804"/>
                <a:gd name="T77" fmla="*/ 3669 h 4196"/>
                <a:gd name="T78" fmla="*/ 9014 w 9810"/>
                <a:gd name="T79" fmla="+- 0 3799 2804"/>
                <a:gd name="T80" fmla="*/ 3799 h 4196"/>
                <a:gd name="T81" fmla="*/ 9299 w 9810"/>
                <a:gd name="T82" fmla="+- 0 4005 2804"/>
                <a:gd name="T83" fmla="*/ 4005 h 4196"/>
                <a:gd name="T84" fmla="*/ 9587 w 9810"/>
                <a:gd name="T85" fmla="+- 0 4300 2804"/>
                <a:gd name="T86" fmla="*/ 4300 h 4196"/>
                <a:gd name="T87" fmla="*/ 9760 w 9810"/>
                <a:gd name="T88" fmla="+- 0 4614 2804"/>
                <a:gd name="T89" fmla="*/ 4614 h 4196"/>
                <a:gd name="T90" fmla="*/ 9810 w 9810"/>
                <a:gd name="T91" fmla="+- 0 4902 2804"/>
                <a:gd name="T92" fmla="*/ 4902 h 4196"/>
                <a:gd name="T93" fmla="*/ 9760 w 9810"/>
                <a:gd name="T94" fmla="+- 0 5190 2804"/>
                <a:gd name="T95" fmla="*/ 5190 h 4196"/>
                <a:gd name="T96" fmla="*/ 9587 w 9810"/>
                <a:gd name="T97" fmla="+- 0 5504 2804"/>
                <a:gd name="T98" fmla="*/ 5504 h 4196"/>
                <a:gd name="T99" fmla="*/ 9299 w 9810"/>
                <a:gd name="T100" fmla="+- 0 5799 2804"/>
                <a:gd name="T101" fmla="*/ 5799 h 4196"/>
                <a:gd name="T102" fmla="*/ 9014 w 9810"/>
                <a:gd name="T103" fmla="+- 0 6005 2804"/>
                <a:gd name="T104" fmla="*/ 6005 h 4196"/>
                <a:gd name="T105" fmla="*/ 8793 w 9810"/>
                <a:gd name="T106" fmla="+- 0 6135 2804"/>
                <a:gd name="T107" fmla="*/ 6135 h 4196"/>
                <a:gd name="T108" fmla="*/ 8549 w 9810"/>
                <a:gd name="T109" fmla="+- 0 6257 2804"/>
                <a:gd name="T110" fmla="*/ 6257 h 4196"/>
                <a:gd name="T111" fmla="*/ 8283 w 9810"/>
                <a:gd name="T112" fmla="+- 0 6371 2804"/>
                <a:gd name="T113" fmla="*/ 6371 h 4196"/>
                <a:gd name="T114" fmla="*/ 7997 w 9810"/>
                <a:gd name="T115" fmla="+- 0 6478 2804"/>
                <a:gd name="T116" fmla="*/ 6478 h 4196"/>
                <a:gd name="T117" fmla="*/ 7691 w 9810"/>
                <a:gd name="T118" fmla="+- 0 6576 2804"/>
                <a:gd name="T119" fmla="*/ 6576 h 4196"/>
                <a:gd name="T120" fmla="*/ 7367 w 9810"/>
                <a:gd name="T121" fmla="+- 0 6665 2804"/>
                <a:gd name="T122" fmla="*/ 6665 h 4196"/>
                <a:gd name="T123" fmla="*/ 7026 w 9810"/>
                <a:gd name="T124" fmla="+- 0 6745 2804"/>
                <a:gd name="T125" fmla="*/ 6745 h 4196"/>
                <a:gd name="T126" fmla="*/ 6669 w 9810"/>
                <a:gd name="T127" fmla="+- 0 6815 2804"/>
                <a:gd name="T128" fmla="*/ 6815 h 4196"/>
                <a:gd name="T129" fmla="*/ 6298 w 9810"/>
                <a:gd name="T130" fmla="+- 0 6874 2804"/>
                <a:gd name="T131" fmla="*/ 6874 h 4196"/>
                <a:gd name="T132" fmla="*/ 5913 w 9810"/>
                <a:gd name="T133" fmla="+- 0 6923 2804"/>
                <a:gd name="T134" fmla="*/ 6923 h 4196"/>
                <a:gd name="T135" fmla="*/ 5516 w 9810"/>
                <a:gd name="T136" fmla="+- 0 6960 2804"/>
                <a:gd name="T137" fmla="*/ 6960 h 4196"/>
                <a:gd name="T138" fmla="*/ 5109 w 9810"/>
                <a:gd name="T139" fmla="+- 0 6985 2804"/>
                <a:gd name="T140" fmla="*/ 6985 h 4196"/>
                <a:gd name="T141" fmla="*/ 4691 w 9810"/>
                <a:gd name="T142" fmla="+- 0 6998 2804"/>
                <a:gd name="T143" fmla="*/ 6998 h 4196"/>
                <a:gd name="T144" fmla="*/ 4268 w 9810"/>
                <a:gd name="T145" fmla="+- 0 6998 2804"/>
                <a:gd name="T146" fmla="*/ 6998 h 4196"/>
                <a:gd name="T147" fmla="*/ 3851 w 9810"/>
                <a:gd name="T148" fmla="+- 0 6985 2804"/>
                <a:gd name="T149" fmla="*/ 6985 h 4196"/>
                <a:gd name="T150" fmla="*/ 3443 w 9810"/>
                <a:gd name="T151" fmla="+- 0 6960 2804"/>
                <a:gd name="T152" fmla="*/ 6960 h 4196"/>
                <a:gd name="T153" fmla="*/ 3046 w 9810"/>
                <a:gd name="T154" fmla="+- 0 6923 2804"/>
                <a:gd name="T155" fmla="*/ 6923 h 4196"/>
                <a:gd name="T156" fmla="*/ 2662 w 9810"/>
                <a:gd name="T157" fmla="+- 0 6874 2804"/>
                <a:gd name="T158" fmla="*/ 6874 h 4196"/>
                <a:gd name="T159" fmla="*/ 2290 w 9810"/>
                <a:gd name="T160" fmla="+- 0 6815 2804"/>
                <a:gd name="T161" fmla="*/ 6815 h 4196"/>
                <a:gd name="T162" fmla="*/ 1933 w 9810"/>
                <a:gd name="T163" fmla="+- 0 6745 2804"/>
                <a:gd name="T164" fmla="*/ 6745 h 4196"/>
                <a:gd name="T165" fmla="*/ 1592 w 9810"/>
                <a:gd name="T166" fmla="+- 0 6665 2804"/>
                <a:gd name="T167" fmla="*/ 6665 h 4196"/>
                <a:gd name="T168" fmla="*/ 1268 w 9810"/>
                <a:gd name="T169" fmla="+- 0 6576 2804"/>
                <a:gd name="T170" fmla="*/ 6576 h 4196"/>
                <a:gd name="T171" fmla="*/ 962 w 9810"/>
                <a:gd name="T172" fmla="+- 0 6478 2804"/>
                <a:gd name="T173" fmla="*/ 6478 h 4196"/>
                <a:gd name="T174" fmla="*/ 676 w 9810"/>
                <a:gd name="T175" fmla="+- 0 6371 2804"/>
                <a:gd name="T176" fmla="*/ 6371 h 4196"/>
                <a:gd name="T177" fmla="*/ 410 w 9810"/>
                <a:gd name="T178" fmla="+- 0 6257 2804"/>
                <a:gd name="T179" fmla="*/ 6257 h 4196"/>
                <a:gd name="T180" fmla="*/ 166 w 9810"/>
                <a:gd name="T181" fmla="+- 0 6135 2804"/>
                <a:gd name="T182" fmla="*/ 6135 h 419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  <a:cxn ang="0">
                  <a:pos x="T129" y="T131"/>
                </a:cxn>
                <a:cxn ang="0">
                  <a:pos x="T132" y="T134"/>
                </a:cxn>
                <a:cxn ang="0">
                  <a:pos x="T135" y="T137"/>
                </a:cxn>
                <a:cxn ang="0">
                  <a:pos x="T138" y="T140"/>
                </a:cxn>
                <a:cxn ang="0">
                  <a:pos x="T141" y="T143"/>
                </a:cxn>
                <a:cxn ang="0">
                  <a:pos x="T144" y="T146"/>
                </a:cxn>
                <a:cxn ang="0">
                  <a:pos x="T147" y="T149"/>
                </a:cxn>
                <a:cxn ang="0">
                  <a:pos x="T150" y="T152"/>
                </a:cxn>
                <a:cxn ang="0">
                  <a:pos x="T153" y="T155"/>
                </a:cxn>
                <a:cxn ang="0">
                  <a:pos x="T156" y="T158"/>
                </a:cxn>
                <a:cxn ang="0">
                  <a:pos x="T159" y="T161"/>
                </a:cxn>
                <a:cxn ang="0">
                  <a:pos x="T162" y="T164"/>
                </a:cxn>
                <a:cxn ang="0">
                  <a:pos x="T165" y="T167"/>
                </a:cxn>
                <a:cxn ang="0">
                  <a:pos x="T168" y="T170"/>
                </a:cxn>
                <a:cxn ang="0">
                  <a:pos x="T171" y="T173"/>
                </a:cxn>
                <a:cxn ang="0">
                  <a:pos x="T174" y="T176"/>
                </a:cxn>
                <a:cxn ang="0">
                  <a:pos x="T177" y="T179"/>
                </a:cxn>
                <a:cxn ang="0">
                  <a:pos x="T180" y="T182"/>
                </a:cxn>
              </a:cxnLst>
              <a:rect l="0" t="0" r="r" b="b"/>
              <a:pathLst>
                <a:path w="9810" h="4196">
                  <a:moveTo>
                    <a:pt x="0" y="961"/>
                  </a:moveTo>
                  <a:lnTo>
                    <a:pt x="53" y="929"/>
                  </a:lnTo>
                  <a:lnTo>
                    <a:pt x="109" y="897"/>
                  </a:lnTo>
                  <a:lnTo>
                    <a:pt x="166" y="865"/>
                  </a:lnTo>
                  <a:lnTo>
                    <a:pt x="225" y="834"/>
                  </a:lnTo>
                  <a:lnTo>
                    <a:pt x="285" y="803"/>
                  </a:lnTo>
                  <a:lnTo>
                    <a:pt x="347" y="773"/>
                  </a:lnTo>
                  <a:lnTo>
                    <a:pt x="410" y="743"/>
                  </a:lnTo>
                  <a:lnTo>
                    <a:pt x="474" y="714"/>
                  </a:lnTo>
                  <a:lnTo>
                    <a:pt x="540" y="685"/>
                  </a:lnTo>
                  <a:lnTo>
                    <a:pt x="607" y="657"/>
                  </a:lnTo>
                  <a:lnTo>
                    <a:pt x="676" y="629"/>
                  </a:lnTo>
                  <a:lnTo>
                    <a:pt x="745" y="601"/>
                  </a:lnTo>
                  <a:lnTo>
                    <a:pt x="816" y="574"/>
                  </a:lnTo>
                  <a:lnTo>
                    <a:pt x="889" y="548"/>
                  </a:lnTo>
                  <a:lnTo>
                    <a:pt x="962" y="522"/>
                  </a:lnTo>
                  <a:lnTo>
                    <a:pt x="1037" y="497"/>
                  </a:lnTo>
                  <a:lnTo>
                    <a:pt x="1113" y="472"/>
                  </a:lnTo>
                  <a:lnTo>
                    <a:pt x="1190" y="447"/>
                  </a:lnTo>
                  <a:lnTo>
                    <a:pt x="1268" y="424"/>
                  </a:lnTo>
                  <a:lnTo>
                    <a:pt x="1347" y="401"/>
                  </a:lnTo>
                  <a:lnTo>
                    <a:pt x="1428" y="378"/>
                  </a:lnTo>
                  <a:lnTo>
                    <a:pt x="1510" y="356"/>
                  </a:lnTo>
                  <a:lnTo>
                    <a:pt x="1592" y="335"/>
                  </a:lnTo>
                  <a:lnTo>
                    <a:pt x="1676" y="314"/>
                  </a:lnTo>
                  <a:lnTo>
                    <a:pt x="1761" y="293"/>
                  </a:lnTo>
                  <a:lnTo>
                    <a:pt x="1847" y="274"/>
                  </a:lnTo>
                  <a:lnTo>
                    <a:pt x="1933" y="255"/>
                  </a:lnTo>
                  <a:lnTo>
                    <a:pt x="2021" y="236"/>
                  </a:lnTo>
                  <a:lnTo>
                    <a:pt x="2110" y="219"/>
                  </a:lnTo>
                  <a:lnTo>
                    <a:pt x="2200" y="201"/>
                  </a:lnTo>
                  <a:lnTo>
                    <a:pt x="2290" y="185"/>
                  </a:lnTo>
                  <a:lnTo>
                    <a:pt x="2382" y="169"/>
                  </a:lnTo>
                  <a:lnTo>
                    <a:pt x="2474" y="154"/>
                  </a:lnTo>
                  <a:lnTo>
                    <a:pt x="2567" y="139"/>
                  </a:lnTo>
                  <a:lnTo>
                    <a:pt x="2662" y="126"/>
                  </a:lnTo>
                  <a:lnTo>
                    <a:pt x="2757" y="112"/>
                  </a:lnTo>
                  <a:lnTo>
                    <a:pt x="2852" y="100"/>
                  </a:lnTo>
                  <a:lnTo>
                    <a:pt x="2949" y="88"/>
                  </a:lnTo>
                  <a:lnTo>
                    <a:pt x="3046" y="77"/>
                  </a:lnTo>
                  <a:lnTo>
                    <a:pt x="3144" y="67"/>
                  </a:lnTo>
                  <a:lnTo>
                    <a:pt x="3243" y="57"/>
                  </a:lnTo>
                  <a:lnTo>
                    <a:pt x="3343" y="48"/>
                  </a:lnTo>
                  <a:lnTo>
                    <a:pt x="3443" y="40"/>
                  </a:lnTo>
                  <a:lnTo>
                    <a:pt x="3544" y="33"/>
                  </a:lnTo>
                  <a:lnTo>
                    <a:pt x="3646" y="26"/>
                  </a:lnTo>
                  <a:lnTo>
                    <a:pt x="3748" y="20"/>
                  </a:lnTo>
                  <a:lnTo>
                    <a:pt x="3851" y="15"/>
                  </a:lnTo>
                  <a:lnTo>
                    <a:pt x="3954" y="10"/>
                  </a:lnTo>
                  <a:lnTo>
                    <a:pt x="4058" y="7"/>
                  </a:lnTo>
                  <a:lnTo>
                    <a:pt x="4163" y="4"/>
                  </a:lnTo>
                  <a:lnTo>
                    <a:pt x="4268" y="2"/>
                  </a:lnTo>
                  <a:lnTo>
                    <a:pt x="4373" y="1"/>
                  </a:lnTo>
                  <a:lnTo>
                    <a:pt x="4480" y="0"/>
                  </a:lnTo>
                  <a:lnTo>
                    <a:pt x="4586" y="1"/>
                  </a:lnTo>
                  <a:lnTo>
                    <a:pt x="4691" y="2"/>
                  </a:lnTo>
                  <a:lnTo>
                    <a:pt x="4797" y="4"/>
                  </a:lnTo>
                  <a:lnTo>
                    <a:pt x="4901" y="7"/>
                  </a:lnTo>
                  <a:lnTo>
                    <a:pt x="5005" y="10"/>
                  </a:lnTo>
                  <a:lnTo>
                    <a:pt x="5109" y="15"/>
                  </a:lnTo>
                  <a:lnTo>
                    <a:pt x="5211" y="20"/>
                  </a:lnTo>
                  <a:lnTo>
                    <a:pt x="5314" y="26"/>
                  </a:lnTo>
                  <a:lnTo>
                    <a:pt x="5415" y="33"/>
                  </a:lnTo>
                  <a:lnTo>
                    <a:pt x="5516" y="40"/>
                  </a:lnTo>
                  <a:lnTo>
                    <a:pt x="5616" y="48"/>
                  </a:lnTo>
                  <a:lnTo>
                    <a:pt x="5716" y="57"/>
                  </a:lnTo>
                  <a:lnTo>
                    <a:pt x="5815" y="67"/>
                  </a:lnTo>
                  <a:lnTo>
                    <a:pt x="5913" y="77"/>
                  </a:lnTo>
                  <a:lnTo>
                    <a:pt x="6010" y="88"/>
                  </a:lnTo>
                  <a:lnTo>
                    <a:pt x="6107" y="100"/>
                  </a:lnTo>
                  <a:lnTo>
                    <a:pt x="6203" y="112"/>
                  </a:lnTo>
                  <a:lnTo>
                    <a:pt x="6298" y="126"/>
                  </a:lnTo>
                  <a:lnTo>
                    <a:pt x="6392" y="139"/>
                  </a:lnTo>
                  <a:lnTo>
                    <a:pt x="6485" y="154"/>
                  </a:lnTo>
                  <a:lnTo>
                    <a:pt x="6577" y="169"/>
                  </a:lnTo>
                  <a:lnTo>
                    <a:pt x="6669" y="185"/>
                  </a:lnTo>
                  <a:lnTo>
                    <a:pt x="6760" y="201"/>
                  </a:lnTo>
                  <a:lnTo>
                    <a:pt x="6849" y="219"/>
                  </a:lnTo>
                  <a:lnTo>
                    <a:pt x="6938" y="236"/>
                  </a:lnTo>
                  <a:lnTo>
                    <a:pt x="7026" y="255"/>
                  </a:lnTo>
                  <a:lnTo>
                    <a:pt x="7113" y="274"/>
                  </a:lnTo>
                  <a:lnTo>
                    <a:pt x="7198" y="293"/>
                  </a:lnTo>
                  <a:lnTo>
                    <a:pt x="7283" y="314"/>
                  </a:lnTo>
                  <a:lnTo>
                    <a:pt x="7367" y="335"/>
                  </a:lnTo>
                  <a:lnTo>
                    <a:pt x="7450" y="356"/>
                  </a:lnTo>
                  <a:lnTo>
                    <a:pt x="7531" y="378"/>
                  </a:lnTo>
                  <a:lnTo>
                    <a:pt x="7612" y="401"/>
                  </a:lnTo>
                  <a:lnTo>
                    <a:pt x="7691" y="424"/>
                  </a:lnTo>
                  <a:lnTo>
                    <a:pt x="7769" y="447"/>
                  </a:lnTo>
                  <a:lnTo>
                    <a:pt x="7846" y="472"/>
                  </a:lnTo>
                  <a:lnTo>
                    <a:pt x="7922" y="497"/>
                  </a:lnTo>
                  <a:lnTo>
                    <a:pt x="7997" y="522"/>
                  </a:lnTo>
                  <a:lnTo>
                    <a:pt x="8070" y="548"/>
                  </a:lnTo>
                  <a:lnTo>
                    <a:pt x="8143" y="574"/>
                  </a:lnTo>
                  <a:lnTo>
                    <a:pt x="8214" y="601"/>
                  </a:lnTo>
                  <a:lnTo>
                    <a:pt x="8283" y="629"/>
                  </a:lnTo>
                  <a:lnTo>
                    <a:pt x="8352" y="657"/>
                  </a:lnTo>
                  <a:lnTo>
                    <a:pt x="8419" y="685"/>
                  </a:lnTo>
                  <a:lnTo>
                    <a:pt x="8485" y="714"/>
                  </a:lnTo>
                  <a:lnTo>
                    <a:pt x="8549" y="743"/>
                  </a:lnTo>
                  <a:lnTo>
                    <a:pt x="8612" y="773"/>
                  </a:lnTo>
                  <a:lnTo>
                    <a:pt x="8674" y="803"/>
                  </a:lnTo>
                  <a:lnTo>
                    <a:pt x="8734" y="834"/>
                  </a:lnTo>
                  <a:lnTo>
                    <a:pt x="8793" y="865"/>
                  </a:lnTo>
                  <a:lnTo>
                    <a:pt x="8851" y="897"/>
                  </a:lnTo>
                  <a:lnTo>
                    <a:pt x="8907" y="929"/>
                  </a:lnTo>
                  <a:lnTo>
                    <a:pt x="8961" y="962"/>
                  </a:lnTo>
                  <a:lnTo>
                    <a:pt x="9014" y="995"/>
                  </a:lnTo>
                  <a:lnTo>
                    <a:pt x="9065" y="1028"/>
                  </a:lnTo>
                  <a:lnTo>
                    <a:pt x="9115" y="1062"/>
                  </a:lnTo>
                  <a:lnTo>
                    <a:pt x="9210" y="1131"/>
                  </a:lnTo>
                  <a:lnTo>
                    <a:pt x="9299" y="1201"/>
                  </a:lnTo>
                  <a:lnTo>
                    <a:pt x="9381" y="1272"/>
                  </a:lnTo>
                  <a:lnTo>
                    <a:pt x="9457" y="1346"/>
                  </a:lnTo>
                  <a:lnTo>
                    <a:pt x="9525" y="1420"/>
                  </a:lnTo>
                  <a:lnTo>
                    <a:pt x="9587" y="1496"/>
                  </a:lnTo>
                  <a:lnTo>
                    <a:pt x="9641" y="1573"/>
                  </a:lnTo>
                  <a:lnTo>
                    <a:pt x="9689" y="1651"/>
                  </a:lnTo>
                  <a:lnTo>
                    <a:pt x="9728" y="1730"/>
                  </a:lnTo>
                  <a:lnTo>
                    <a:pt x="9760" y="1810"/>
                  </a:lnTo>
                  <a:lnTo>
                    <a:pt x="9784" y="1891"/>
                  </a:lnTo>
                  <a:lnTo>
                    <a:pt x="9801" y="1973"/>
                  </a:lnTo>
                  <a:lnTo>
                    <a:pt x="9809" y="2056"/>
                  </a:lnTo>
                  <a:lnTo>
                    <a:pt x="9810" y="2098"/>
                  </a:lnTo>
                  <a:lnTo>
                    <a:pt x="9809" y="2140"/>
                  </a:lnTo>
                  <a:lnTo>
                    <a:pt x="9801" y="2223"/>
                  </a:lnTo>
                  <a:lnTo>
                    <a:pt x="9784" y="2305"/>
                  </a:lnTo>
                  <a:lnTo>
                    <a:pt x="9760" y="2386"/>
                  </a:lnTo>
                  <a:lnTo>
                    <a:pt x="9728" y="2466"/>
                  </a:lnTo>
                  <a:lnTo>
                    <a:pt x="9689" y="2545"/>
                  </a:lnTo>
                  <a:lnTo>
                    <a:pt x="9641" y="2623"/>
                  </a:lnTo>
                  <a:lnTo>
                    <a:pt x="9587" y="2700"/>
                  </a:lnTo>
                  <a:lnTo>
                    <a:pt x="9525" y="2776"/>
                  </a:lnTo>
                  <a:lnTo>
                    <a:pt x="9457" y="2850"/>
                  </a:lnTo>
                  <a:lnTo>
                    <a:pt x="9381" y="2924"/>
                  </a:lnTo>
                  <a:lnTo>
                    <a:pt x="9299" y="2995"/>
                  </a:lnTo>
                  <a:lnTo>
                    <a:pt x="9210" y="3065"/>
                  </a:lnTo>
                  <a:lnTo>
                    <a:pt x="9115" y="3134"/>
                  </a:lnTo>
                  <a:lnTo>
                    <a:pt x="9065" y="3168"/>
                  </a:lnTo>
                  <a:lnTo>
                    <a:pt x="9014" y="3201"/>
                  </a:lnTo>
                  <a:lnTo>
                    <a:pt x="8961" y="3234"/>
                  </a:lnTo>
                  <a:lnTo>
                    <a:pt x="8907" y="3267"/>
                  </a:lnTo>
                  <a:lnTo>
                    <a:pt x="8851" y="3299"/>
                  </a:lnTo>
                  <a:lnTo>
                    <a:pt x="8793" y="3331"/>
                  </a:lnTo>
                  <a:lnTo>
                    <a:pt x="8734" y="3362"/>
                  </a:lnTo>
                  <a:lnTo>
                    <a:pt x="8674" y="3393"/>
                  </a:lnTo>
                  <a:lnTo>
                    <a:pt x="8612" y="3423"/>
                  </a:lnTo>
                  <a:lnTo>
                    <a:pt x="8549" y="3453"/>
                  </a:lnTo>
                  <a:lnTo>
                    <a:pt x="8485" y="3482"/>
                  </a:lnTo>
                  <a:lnTo>
                    <a:pt x="8419" y="3511"/>
                  </a:lnTo>
                  <a:lnTo>
                    <a:pt x="8352" y="3539"/>
                  </a:lnTo>
                  <a:lnTo>
                    <a:pt x="8283" y="3567"/>
                  </a:lnTo>
                  <a:lnTo>
                    <a:pt x="8214" y="3595"/>
                  </a:lnTo>
                  <a:lnTo>
                    <a:pt x="8143" y="3622"/>
                  </a:lnTo>
                  <a:lnTo>
                    <a:pt x="8070" y="3648"/>
                  </a:lnTo>
                  <a:lnTo>
                    <a:pt x="7997" y="3674"/>
                  </a:lnTo>
                  <a:lnTo>
                    <a:pt x="7922" y="3699"/>
                  </a:lnTo>
                  <a:lnTo>
                    <a:pt x="7846" y="3724"/>
                  </a:lnTo>
                  <a:lnTo>
                    <a:pt x="7769" y="3749"/>
                  </a:lnTo>
                  <a:lnTo>
                    <a:pt x="7691" y="3772"/>
                  </a:lnTo>
                  <a:lnTo>
                    <a:pt x="7612" y="3795"/>
                  </a:lnTo>
                  <a:lnTo>
                    <a:pt x="7531" y="3818"/>
                  </a:lnTo>
                  <a:lnTo>
                    <a:pt x="7450" y="3840"/>
                  </a:lnTo>
                  <a:lnTo>
                    <a:pt x="7367" y="3861"/>
                  </a:lnTo>
                  <a:lnTo>
                    <a:pt x="7283" y="3882"/>
                  </a:lnTo>
                  <a:lnTo>
                    <a:pt x="7198" y="3903"/>
                  </a:lnTo>
                  <a:lnTo>
                    <a:pt x="7113" y="3922"/>
                  </a:lnTo>
                  <a:lnTo>
                    <a:pt x="7026" y="3941"/>
                  </a:lnTo>
                  <a:lnTo>
                    <a:pt x="6938" y="3960"/>
                  </a:lnTo>
                  <a:lnTo>
                    <a:pt x="6849" y="3977"/>
                  </a:lnTo>
                  <a:lnTo>
                    <a:pt x="6760" y="3995"/>
                  </a:lnTo>
                  <a:lnTo>
                    <a:pt x="6669" y="4011"/>
                  </a:lnTo>
                  <a:lnTo>
                    <a:pt x="6577" y="4027"/>
                  </a:lnTo>
                  <a:lnTo>
                    <a:pt x="6485" y="4042"/>
                  </a:lnTo>
                  <a:lnTo>
                    <a:pt x="6392" y="4057"/>
                  </a:lnTo>
                  <a:lnTo>
                    <a:pt x="6298" y="4070"/>
                  </a:lnTo>
                  <a:lnTo>
                    <a:pt x="6203" y="4084"/>
                  </a:lnTo>
                  <a:lnTo>
                    <a:pt x="6107" y="4096"/>
                  </a:lnTo>
                  <a:lnTo>
                    <a:pt x="6010" y="4108"/>
                  </a:lnTo>
                  <a:lnTo>
                    <a:pt x="5913" y="4119"/>
                  </a:lnTo>
                  <a:lnTo>
                    <a:pt x="5815" y="4129"/>
                  </a:lnTo>
                  <a:lnTo>
                    <a:pt x="5716" y="4139"/>
                  </a:lnTo>
                  <a:lnTo>
                    <a:pt x="5616" y="4148"/>
                  </a:lnTo>
                  <a:lnTo>
                    <a:pt x="5516" y="4156"/>
                  </a:lnTo>
                  <a:lnTo>
                    <a:pt x="5415" y="4163"/>
                  </a:lnTo>
                  <a:lnTo>
                    <a:pt x="5314" y="4170"/>
                  </a:lnTo>
                  <a:lnTo>
                    <a:pt x="5211" y="4176"/>
                  </a:lnTo>
                  <a:lnTo>
                    <a:pt x="5109" y="4181"/>
                  </a:lnTo>
                  <a:lnTo>
                    <a:pt x="5005" y="4186"/>
                  </a:lnTo>
                  <a:lnTo>
                    <a:pt x="4901" y="4189"/>
                  </a:lnTo>
                  <a:lnTo>
                    <a:pt x="4797" y="4192"/>
                  </a:lnTo>
                  <a:lnTo>
                    <a:pt x="4691" y="4194"/>
                  </a:lnTo>
                  <a:lnTo>
                    <a:pt x="4586" y="4195"/>
                  </a:lnTo>
                  <a:lnTo>
                    <a:pt x="4480" y="4196"/>
                  </a:lnTo>
                  <a:lnTo>
                    <a:pt x="4373" y="4195"/>
                  </a:lnTo>
                  <a:lnTo>
                    <a:pt x="4268" y="4194"/>
                  </a:lnTo>
                  <a:lnTo>
                    <a:pt x="4163" y="4192"/>
                  </a:lnTo>
                  <a:lnTo>
                    <a:pt x="4058" y="4189"/>
                  </a:lnTo>
                  <a:lnTo>
                    <a:pt x="3954" y="4186"/>
                  </a:lnTo>
                  <a:lnTo>
                    <a:pt x="3851" y="4181"/>
                  </a:lnTo>
                  <a:lnTo>
                    <a:pt x="3748" y="4176"/>
                  </a:lnTo>
                  <a:lnTo>
                    <a:pt x="3646" y="4170"/>
                  </a:lnTo>
                  <a:lnTo>
                    <a:pt x="3544" y="4163"/>
                  </a:lnTo>
                  <a:lnTo>
                    <a:pt x="3443" y="4156"/>
                  </a:lnTo>
                  <a:lnTo>
                    <a:pt x="3343" y="4148"/>
                  </a:lnTo>
                  <a:lnTo>
                    <a:pt x="3243" y="4139"/>
                  </a:lnTo>
                  <a:lnTo>
                    <a:pt x="3144" y="4129"/>
                  </a:lnTo>
                  <a:lnTo>
                    <a:pt x="3046" y="4119"/>
                  </a:lnTo>
                  <a:lnTo>
                    <a:pt x="2949" y="4108"/>
                  </a:lnTo>
                  <a:lnTo>
                    <a:pt x="2852" y="4096"/>
                  </a:lnTo>
                  <a:lnTo>
                    <a:pt x="2757" y="4084"/>
                  </a:lnTo>
                  <a:lnTo>
                    <a:pt x="2662" y="4070"/>
                  </a:lnTo>
                  <a:lnTo>
                    <a:pt x="2567" y="4057"/>
                  </a:lnTo>
                  <a:lnTo>
                    <a:pt x="2474" y="4042"/>
                  </a:lnTo>
                  <a:lnTo>
                    <a:pt x="2382" y="4027"/>
                  </a:lnTo>
                  <a:lnTo>
                    <a:pt x="2290" y="4011"/>
                  </a:lnTo>
                  <a:lnTo>
                    <a:pt x="2200" y="3995"/>
                  </a:lnTo>
                  <a:lnTo>
                    <a:pt x="2110" y="3977"/>
                  </a:lnTo>
                  <a:lnTo>
                    <a:pt x="2021" y="3960"/>
                  </a:lnTo>
                  <a:lnTo>
                    <a:pt x="1933" y="3941"/>
                  </a:lnTo>
                  <a:lnTo>
                    <a:pt x="1847" y="3922"/>
                  </a:lnTo>
                  <a:lnTo>
                    <a:pt x="1761" y="3903"/>
                  </a:lnTo>
                  <a:lnTo>
                    <a:pt x="1676" y="3882"/>
                  </a:lnTo>
                  <a:lnTo>
                    <a:pt x="1592" y="3861"/>
                  </a:lnTo>
                  <a:lnTo>
                    <a:pt x="1510" y="3840"/>
                  </a:lnTo>
                  <a:lnTo>
                    <a:pt x="1428" y="3818"/>
                  </a:lnTo>
                  <a:lnTo>
                    <a:pt x="1347" y="3795"/>
                  </a:lnTo>
                  <a:lnTo>
                    <a:pt x="1268" y="3772"/>
                  </a:lnTo>
                  <a:lnTo>
                    <a:pt x="1190" y="3749"/>
                  </a:lnTo>
                  <a:lnTo>
                    <a:pt x="1113" y="3724"/>
                  </a:lnTo>
                  <a:lnTo>
                    <a:pt x="1037" y="3699"/>
                  </a:lnTo>
                  <a:lnTo>
                    <a:pt x="962" y="3674"/>
                  </a:lnTo>
                  <a:lnTo>
                    <a:pt x="889" y="3648"/>
                  </a:lnTo>
                  <a:lnTo>
                    <a:pt x="816" y="3622"/>
                  </a:lnTo>
                  <a:lnTo>
                    <a:pt x="745" y="3595"/>
                  </a:lnTo>
                  <a:lnTo>
                    <a:pt x="676" y="3567"/>
                  </a:lnTo>
                  <a:lnTo>
                    <a:pt x="607" y="3539"/>
                  </a:lnTo>
                  <a:lnTo>
                    <a:pt x="540" y="3511"/>
                  </a:lnTo>
                  <a:lnTo>
                    <a:pt x="474" y="3482"/>
                  </a:lnTo>
                  <a:lnTo>
                    <a:pt x="410" y="3453"/>
                  </a:lnTo>
                  <a:lnTo>
                    <a:pt x="347" y="3423"/>
                  </a:lnTo>
                  <a:lnTo>
                    <a:pt x="285" y="3393"/>
                  </a:lnTo>
                  <a:lnTo>
                    <a:pt x="225" y="3362"/>
                  </a:lnTo>
                  <a:lnTo>
                    <a:pt x="166" y="3331"/>
                  </a:lnTo>
                  <a:lnTo>
                    <a:pt x="109" y="3299"/>
                  </a:lnTo>
                  <a:lnTo>
                    <a:pt x="53" y="3267"/>
                  </a:lnTo>
                  <a:lnTo>
                    <a:pt x="0" y="3235"/>
                  </a:lnTo>
                </a:path>
              </a:pathLst>
            </a:custGeom>
            <a:noFill/>
            <a:ln w="28956">
              <a:solidFill>
                <a:srgbClr val="FAE4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AutoShape 5"/>
            <p:cNvSpPr>
              <a:spLocks/>
            </p:cNvSpPr>
            <p:nvPr/>
          </p:nvSpPr>
          <p:spPr bwMode="auto">
            <a:xfrm>
              <a:off x="3128" y="3042"/>
              <a:ext cx="11272" cy="5058"/>
            </a:xfrm>
            <a:custGeom>
              <a:avLst/>
              <a:gdLst>
                <a:gd name="T0" fmla="+- 0 5865 5670"/>
                <a:gd name="T1" fmla="*/ T0 w 8731"/>
                <a:gd name="T2" fmla="+- 0 4013 3340"/>
                <a:gd name="T3" fmla="*/ 4013 h 4761"/>
                <a:gd name="T4" fmla="+- 0 5980 5670"/>
                <a:gd name="T5" fmla="*/ T4 w 8731"/>
                <a:gd name="T6" fmla="+- 0 3871 3340"/>
                <a:gd name="T7" fmla="*/ 3871 h 4761"/>
                <a:gd name="T8" fmla="+- 0 6120 5670"/>
                <a:gd name="T9" fmla="*/ T8 w 8731"/>
                <a:gd name="T10" fmla="+- 0 3746 3340"/>
                <a:gd name="T11" fmla="*/ 3746 h 4761"/>
                <a:gd name="T12" fmla="+- 0 6282 5670"/>
                <a:gd name="T13" fmla="*/ T12 w 8731"/>
                <a:gd name="T14" fmla="+- 0 3638 3340"/>
                <a:gd name="T15" fmla="*/ 3638 h 4761"/>
                <a:gd name="T16" fmla="+- 0 6466 5670"/>
                <a:gd name="T17" fmla="*/ T16 w 8731"/>
                <a:gd name="T18" fmla="+- 0 3547 3340"/>
                <a:gd name="T19" fmla="*/ 3547 h 4761"/>
                <a:gd name="T20" fmla="+- 0 6670 5670"/>
                <a:gd name="T21" fmla="*/ T20 w 8731"/>
                <a:gd name="T22" fmla="+- 0 3472 3340"/>
                <a:gd name="T23" fmla="*/ 3472 h 4761"/>
                <a:gd name="T24" fmla="+- 0 6893 5670"/>
                <a:gd name="T25" fmla="*/ T24 w 8731"/>
                <a:gd name="T26" fmla="+- 0 3414 3340"/>
                <a:gd name="T27" fmla="*/ 3414 h 4761"/>
                <a:gd name="T28" fmla="+- 0 7134 5670"/>
                <a:gd name="T29" fmla="*/ T28 w 8731"/>
                <a:gd name="T30" fmla="+- 0 3373 3340"/>
                <a:gd name="T31" fmla="*/ 3373 h 4761"/>
                <a:gd name="T32" fmla="+- 0 7392 5670"/>
                <a:gd name="T33" fmla="*/ T32 w 8731"/>
                <a:gd name="T34" fmla="+- 0 3348 3340"/>
                <a:gd name="T35" fmla="*/ 3348 h 4761"/>
                <a:gd name="T36" fmla="+- 0 7665 5670"/>
                <a:gd name="T37" fmla="*/ T36 w 8731"/>
                <a:gd name="T38" fmla="+- 0 3340 3340"/>
                <a:gd name="T39" fmla="*/ 3340 h 4761"/>
                <a:gd name="T40" fmla="+- 0 7953 5670"/>
                <a:gd name="T41" fmla="*/ T40 w 8731"/>
                <a:gd name="T42" fmla="+- 0 3348 3340"/>
                <a:gd name="T43" fmla="*/ 3348 h 4761"/>
                <a:gd name="T44" fmla="+- 0 8254 5670"/>
                <a:gd name="T45" fmla="*/ T44 w 8731"/>
                <a:gd name="T46" fmla="+- 0 3372 3340"/>
                <a:gd name="T47" fmla="*/ 3372 h 4761"/>
                <a:gd name="T48" fmla="+- 0 8566 5670"/>
                <a:gd name="T49" fmla="*/ T48 w 8731"/>
                <a:gd name="T50" fmla="+- 0 3412 3340"/>
                <a:gd name="T51" fmla="*/ 3412 h 4761"/>
                <a:gd name="T52" fmla="+- 0 8889 5670"/>
                <a:gd name="T53" fmla="*/ T52 w 8731"/>
                <a:gd name="T54" fmla="+- 0 3469 3340"/>
                <a:gd name="T55" fmla="*/ 3469 h 4761"/>
                <a:gd name="T56" fmla="+- 0 9222 5670"/>
                <a:gd name="T57" fmla="*/ T56 w 8731"/>
                <a:gd name="T58" fmla="+- 0 3542 3340"/>
                <a:gd name="T59" fmla="*/ 3542 h 4761"/>
                <a:gd name="T60" fmla="+- 0 9563 5670"/>
                <a:gd name="T61" fmla="*/ T60 w 8731"/>
                <a:gd name="T62" fmla="+- 0 3631 3340"/>
                <a:gd name="T63" fmla="*/ 3631 h 4761"/>
                <a:gd name="T64" fmla="+- 0 9911 5670"/>
                <a:gd name="T65" fmla="*/ T64 w 8731"/>
                <a:gd name="T66" fmla="+- 0 3736 3340"/>
                <a:gd name="T67" fmla="*/ 3736 h 4761"/>
                <a:gd name="T68" fmla="+- 0 10265 5670"/>
                <a:gd name="T69" fmla="*/ T68 w 8731"/>
                <a:gd name="T70" fmla="+- 0 3857 3340"/>
                <a:gd name="T71" fmla="*/ 3857 h 4761"/>
                <a:gd name="T72" fmla="+- 0 10623 5670"/>
                <a:gd name="T73" fmla="*/ T72 w 8731"/>
                <a:gd name="T74" fmla="+- 0 3994 3340"/>
                <a:gd name="T75" fmla="*/ 3994 h 4761"/>
                <a:gd name="T76" fmla="+- 0 10985 5670"/>
                <a:gd name="T77" fmla="*/ T76 w 8731"/>
                <a:gd name="T78" fmla="+- 0 4146 3340"/>
                <a:gd name="T79" fmla="*/ 4146 h 4761"/>
                <a:gd name="T80" fmla="+- 0 11349 5670"/>
                <a:gd name="T81" fmla="*/ T80 w 8731"/>
                <a:gd name="T82" fmla="+- 0 4314 3340"/>
                <a:gd name="T83" fmla="*/ 4314 h 4761"/>
                <a:gd name="T84" fmla="+- 0 11714 5670"/>
                <a:gd name="T85" fmla="*/ T84 w 8731"/>
                <a:gd name="T86" fmla="+- 0 4498 3340"/>
                <a:gd name="T87" fmla="*/ 4498 h 4761"/>
                <a:gd name="T88" fmla="+- 0 12070 5670"/>
                <a:gd name="T89" fmla="*/ T88 w 8731"/>
                <a:gd name="T90" fmla="+- 0 4693 3340"/>
                <a:gd name="T91" fmla="*/ 4693 h 4761"/>
                <a:gd name="T92" fmla="+- 0 12411 5670"/>
                <a:gd name="T93" fmla="*/ T92 w 8731"/>
                <a:gd name="T94" fmla="+- 0 4895 3340"/>
                <a:gd name="T95" fmla="*/ 4895 h 4761"/>
                <a:gd name="T96" fmla="+- 0 12739 5670"/>
                <a:gd name="T97" fmla="*/ T96 w 8731"/>
                <a:gd name="T98" fmla="+- 0 5104 3340"/>
                <a:gd name="T99" fmla="*/ 5104 h 4761"/>
                <a:gd name="T100" fmla="+- 0 13051 5670"/>
                <a:gd name="T101" fmla="*/ T100 w 8731"/>
                <a:gd name="T102" fmla="+- 0 5319 3340"/>
                <a:gd name="T103" fmla="*/ 5319 h 4761"/>
                <a:gd name="T104" fmla="+- 0 13347 5670"/>
                <a:gd name="T105" fmla="*/ T104 w 8731"/>
                <a:gd name="T106" fmla="+- 0 5538 3340"/>
                <a:gd name="T107" fmla="*/ 5538 h 4761"/>
                <a:gd name="T108" fmla="+- 0 13626 5670"/>
                <a:gd name="T109" fmla="*/ T108 w 8731"/>
                <a:gd name="T110" fmla="+- 0 5762 3340"/>
                <a:gd name="T111" fmla="*/ 5762 h 4761"/>
                <a:gd name="T112" fmla="+- 0 13888 5670"/>
                <a:gd name="T113" fmla="*/ T112 w 8731"/>
                <a:gd name="T114" fmla="+- 0 5989 3340"/>
                <a:gd name="T115" fmla="*/ 5989 h 4761"/>
                <a:gd name="T116" fmla="+- 0 14131 5670"/>
                <a:gd name="T117" fmla="*/ T116 w 8731"/>
                <a:gd name="T118" fmla="+- 0 6219 3340"/>
                <a:gd name="T119" fmla="*/ 6219 h 4761"/>
                <a:gd name="T120" fmla="+- 0 14356 5670"/>
                <a:gd name="T121" fmla="*/ T120 w 8731"/>
                <a:gd name="T122" fmla="+- 0 6449 3340"/>
                <a:gd name="T123" fmla="*/ 6449 h 4761"/>
                <a:gd name="T124" fmla="+- 0 8329 5670"/>
                <a:gd name="T125" fmla="*/ T124 w 8731"/>
                <a:gd name="T126" fmla="+- 0 8034 3340"/>
                <a:gd name="T127" fmla="*/ 8034 h 4761"/>
                <a:gd name="T128" fmla="+- 0 8017 5670"/>
                <a:gd name="T129" fmla="*/ T128 w 8731"/>
                <a:gd name="T130" fmla="+- 0 7819 3340"/>
                <a:gd name="T131" fmla="*/ 7819 h 4761"/>
                <a:gd name="T132" fmla="+- 0 7721 5670"/>
                <a:gd name="T133" fmla="*/ T132 w 8731"/>
                <a:gd name="T134" fmla="+- 0 7599 3340"/>
                <a:gd name="T135" fmla="*/ 7599 h 4761"/>
                <a:gd name="T136" fmla="+- 0 7442 5670"/>
                <a:gd name="T137" fmla="*/ T136 w 8731"/>
                <a:gd name="T138" fmla="+- 0 7375 3340"/>
                <a:gd name="T139" fmla="*/ 7375 h 4761"/>
                <a:gd name="T140" fmla="+- 0 7180 5670"/>
                <a:gd name="T141" fmla="*/ T140 w 8731"/>
                <a:gd name="T142" fmla="+- 0 7148 3340"/>
                <a:gd name="T143" fmla="*/ 7148 h 4761"/>
                <a:gd name="T144" fmla="+- 0 6937 5670"/>
                <a:gd name="T145" fmla="*/ T144 w 8731"/>
                <a:gd name="T146" fmla="+- 0 6919 3340"/>
                <a:gd name="T147" fmla="*/ 6919 h 4761"/>
                <a:gd name="T148" fmla="+- 0 6712 5670"/>
                <a:gd name="T149" fmla="*/ T148 w 8731"/>
                <a:gd name="T150" fmla="+- 0 6688 3340"/>
                <a:gd name="T151" fmla="*/ 6688 h 4761"/>
                <a:gd name="T152" fmla="+- 0 6507 5670"/>
                <a:gd name="T153" fmla="*/ T152 w 8731"/>
                <a:gd name="T154" fmla="+- 0 6457 3340"/>
                <a:gd name="T155" fmla="*/ 6457 h 4761"/>
                <a:gd name="T156" fmla="+- 0 6323 5670"/>
                <a:gd name="T157" fmla="*/ T156 w 8731"/>
                <a:gd name="T158" fmla="+- 0 6227 3340"/>
                <a:gd name="T159" fmla="*/ 6227 h 4761"/>
                <a:gd name="T160" fmla="+- 0 6160 5670"/>
                <a:gd name="T161" fmla="*/ T160 w 8731"/>
                <a:gd name="T162" fmla="+- 0 5999 3340"/>
                <a:gd name="T163" fmla="*/ 5999 h 4761"/>
                <a:gd name="T164" fmla="+- 0 6019 5670"/>
                <a:gd name="T165" fmla="*/ T164 w 8731"/>
                <a:gd name="T166" fmla="+- 0 5773 3340"/>
                <a:gd name="T167" fmla="*/ 5773 h 4761"/>
                <a:gd name="T168" fmla="+- 0 5901 5670"/>
                <a:gd name="T169" fmla="*/ T168 w 8731"/>
                <a:gd name="T170" fmla="+- 0 5551 3340"/>
                <a:gd name="T171" fmla="*/ 5551 h 4761"/>
                <a:gd name="T172" fmla="+- 0 5806 5670"/>
                <a:gd name="T173" fmla="*/ T172 w 8731"/>
                <a:gd name="T174" fmla="+- 0 5333 3340"/>
                <a:gd name="T175" fmla="*/ 5333 h 4761"/>
                <a:gd name="T176" fmla="+- 0 5735 5670"/>
                <a:gd name="T177" fmla="*/ T176 w 8731"/>
                <a:gd name="T178" fmla="+- 0 5121 3340"/>
                <a:gd name="T179" fmla="*/ 5121 h 4761"/>
                <a:gd name="T180" fmla="+- 0 5690 5670"/>
                <a:gd name="T181" fmla="*/ T180 w 8731"/>
                <a:gd name="T182" fmla="+- 0 4914 3340"/>
                <a:gd name="T183" fmla="*/ 4914 h 4761"/>
                <a:gd name="T184" fmla="+- 0 5671 5670"/>
                <a:gd name="T185" fmla="*/ T184 w 8731"/>
                <a:gd name="T186" fmla="+- 0 4716 3340"/>
                <a:gd name="T187" fmla="*/ 4716 h 4761"/>
                <a:gd name="T188" fmla="+- 0 5678 5670"/>
                <a:gd name="T189" fmla="*/ T188 w 8731"/>
                <a:gd name="T190" fmla="+- 0 4525 3340"/>
                <a:gd name="T191" fmla="*/ 4525 h 4761"/>
                <a:gd name="T192" fmla="+- 0 5712 5670"/>
                <a:gd name="T193" fmla="*/ T192 w 8731"/>
                <a:gd name="T194" fmla="+- 0 4343 3340"/>
                <a:gd name="T195" fmla="*/ 4343 h 4761"/>
                <a:gd name="T196" fmla="+- 0 5774 5670"/>
                <a:gd name="T197" fmla="*/ T196 w 8731"/>
                <a:gd name="T198" fmla="+- 0 4172 3340"/>
                <a:gd name="T199" fmla="*/ 4172 h 47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8731" h="4761">
                  <a:moveTo>
                    <a:pt x="124" y="791"/>
                  </a:moveTo>
                  <a:lnTo>
                    <a:pt x="146" y="751"/>
                  </a:lnTo>
                  <a:lnTo>
                    <a:pt x="170" y="712"/>
                  </a:lnTo>
                  <a:lnTo>
                    <a:pt x="195" y="673"/>
                  </a:lnTo>
                  <a:lnTo>
                    <a:pt x="221" y="636"/>
                  </a:lnTo>
                  <a:lnTo>
                    <a:pt x="249" y="600"/>
                  </a:lnTo>
                  <a:lnTo>
                    <a:pt x="279" y="565"/>
                  </a:lnTo>
                  <a:lnTo>
                    <a:pt x="310" y="531"/>
                  </a:lnTo>
                  <a:lnTo>
                    <a:pt x="343" y="499"/>
                  </a:lnTo>
                  <a:lnTo>
                    <a:pt x="377" y="467"/>
                  </a:lnTo>
                  <a:lnTo>
                    <a:pt x="413" y="436"/>
                  </a:lnTo>
                  <a:lnTo>
                    <a:pt x="450" y="406"/>
                  </a:lnTo>
                  <a:lnTo>
                    <a:pt x="488" y="378"/>
                  </a:lnTo>
                  <a:lnTo>
                    <a:pt x="528" y="350"/>
                  </a:lnTo>
                  <a:lnTo>
                    <a:pt x="569" y="324"/>
                  </a:lnTo>
                  <a:lnTo>
                    <a:pt x="612" y="298"/>
                  </a:lnTo>
                  <a:lnTo>
                    <a:pt x="656" y="274"/>
                  </a:lnTo>
                  <a:lnTo>
                    <a:pt x="701" y="250"/>
                  </a:lnTo>
                  <a:lnTo>
                    <a:pt x="748" y="228"/>
                  </a:lnTo>
                  <a:lnTo>
                    <a:pt x="796" y="207"/>
                  </a:lnTo>
                  <a:lnTo>
                    <a:pt x="845" y="187"/>
                  </a:lnTo>
                  <a:lnTo>
                    <a:pt x="895" y="167"/>
                  </a:lnTo>
                  <a:lnTo>
                    <a:pt x="947" y="149"/>
                  </a:lnTo>
                  <a:lnTo>
                    <a:pt x="1000" y="132"/>
                  </a:lnTo>
                  <a:lnTo>
                    <a:pt x="1054" y="116"/>
                  </a:lnTo>
                  <a:lnTo>
                    <a:pt x="1109" y="101"/>
                  </a:lnTo>
                  <a:lnTo>
                    <a:pt x="1165" y="87"/>
                  </a:lnTo>
                  <a:lnTo>
                    <a:pt x="1223" y="74"/>
                  </a:lnTo>
                  <a:lnTo>
                    <a:pt x="1282" y="62"/>
                  </a:lnTo>
                  <a:lnTo>
                    <a:pt x="1341" y="51"/>
                  </a:lnTo>
                  <a:lnTo>
                    <a:pt x="1402" y="42"/>
                  </a:lnTo>
                  <a:lnTo>
                    <a:pt x="1464" y="33"/>
                  </a:lnTo>
                  <a:lnTo>
                    <a:pt x="1527" y="25"/>
                  </a:lnTo>
                  <a:lnTo>
                    <a:pt x="1591" y="18"/>
                  </a:lnTo>
                  <a:lnTo>
                    <a:pt x="1656" y="13"/>
                  </a:lnTo>
                  <a:lnTo>
                    <a:pt x="1722" y="8"/>
                  </a:lnTo>
                  <a:lnTo>
                    <a:pt x="1789" y="4"/>
                  </a:lnTo>
                  <a:lnTo>
                    <a:pt x="1857" y="2"/>
                  </a:lnTo>
                  <a:lnTo>
                    <a:pt x="1925" y="0"/>
                  </a:lnTo>
                  <a:lnTo>
                    <a:pt x="1995" y="0"/>
                  </a:lnTo>
                  <a:lnTo>
                    <a:pt x="2066" y="0"/>
                  </a:lnTo>
                  <a:lnTo>
                    <a:pt x="2137" y="1"/>
                  </a:lnTo>
                  <a:lnTo>
                    <a:pt x="2210" y="4"/>
                  </a:lnTo>
                  <a:lnTo>
                    <a:pt x="2283" y="8"/>
                  </a:lnTo>
                  <a:lnTo>
                    <a:pt x="2357" y="12"/>
                  </a:lnTo>
                  <a:lnTo>
                    <a:pt x="2432" y="18"/>
                  </a:lnTo>
                  <a:lnTo>
                    <a:pt x="2507" y="24"/>
                  </a:lnTo>
                  <a:lnTo>
                    <a:pt x="2584" y="32"/>
                  </a:lnTo>
                  <a:lnTo>
                    <a:pt x="2661" y="40"/>
                  </a:lnTo>
                  <a:lnTo>
                    <a:pt x="2738" y="50"/>
                  </a:lnTo>
                  <a:lnTo>
                    <a:pt x="2817" y="61"/>
                  </a:lnTo>
                  <a:lnTo>
                    <a:pt x="2896" y="72"/>
                  </a:lnTo>
                  <a:lnTo>
                    <a:pt x="2976" y="85"/>
                  </a:lnTo>
                  <a:lnTo>
                    <a:pt x="3056" y="99"/>
                  </a:lnTo>
                  <a:lnTo>
                    <a:pt x="3138" y="113"/>
                  </a:lnTo>
                  <a:lnTo>
                    <a:pt x="3219" y="129"/>
                  </a:lnTo>
                  <a:lnTo>
                    <a:pt x="3302" y="146"/>
                  </a:lnTo>
                  <a:lnTo>
                    <a:pt x="3385" y="164"/>
                  </a:lnTo>
                  <a:lnTo>
                    <a:pt x="3468" y="182"/>
                  </a:lnTo>
                  <a:lnTo>
                    <a:pt x="3552" y="202"/>
                  </a:lnTo>
                  <a:lnTo>
                    <a:pt x="3637" y="223"/>
                  </a:lnTo>
                  <a:lnTo>
                    <a:pt x="3722" y="245"/>
                  </a:lnTo>
                  <a:lnTo>
                    <a:pt x="3807" y="267"/>
                  </a:lnTo>
                  <a:lnTo>
                    <a:pt x="3893" y="291"/>
                  </a:lnTo>
                  <a:lnTo>
                    <a:pt x="3979" y="316"/>
                  </a:lnTo>
                  <a:lnTo>
                    <a:pt x="4066" y="342"/>
                  </a:lnTo>
                  <a:lnTo>
                    <a:pt x="4153" y="368"/>
                  </a:lnTo>
                  <a:lnTo>
                    <a:pt x="4241" y="396"/>
                  </a:lnTo>
                  <a:lnTo>
                    <a:pt x="4329" y="425"/>
                  </a:lnTo>
                  <a:lnTo>
                    <a:pt x="4417" y="454"/>
                  </a:lnTo>
                  <a:lnTo>
                    <a:pt x="4506" y="485"/>
                  </a:lnTo>
                  <a:lnTo>
                    <a:pt x="4595" y="517"/>
                  </a:lnTo>
                  <a:lnTo>
                    <a:pt x="4684" y="550"/>
                  </a:lnTo>
                  <a:lnTo>
                    <a:pt x="4774" y="583"/>
                  </a:lnTo>
                  <a:lnTo>
                    <a:pt x="4863" y="618"/>
                  </a:lnTo>
                  <a:lnTo>
                    <a:pt x="4953" y="654"/>
                  </a:lnTo>
                  <a:lnTo>
                    <a:pt x="5044" y="690"/>
                  </a:lnTo>
                  <a:lnTo>
                    <a:pt x="5134" y="728"/>
                  </a:lnTo>
                  <a:lnTo>
                    <a:pt x="5225" y="767"/>
                  </a:lnTo>
                  <a:lnTo>
                    <a:pt x="5315" y="806"/>
                  </a:lnTo>
                  <a:lnTo>
                    <a:pt x="5406" y="847"/>
                  </a:lnTo>
                  <a:lnTo>
                    <a:pt x="5497" y="888"/>
                  </a:lnTo>
                  <a:lnTo>
                    <a:pt x="5588" y="931"/>
                  </a:lnTo>
                  <a:lnTo>
                    <a:pt x="5679" y="974"/>
                  </a:lnTo>
                  <a:lnTo>
                    <a:pt x="5771" y="1019"/>
                  </a:lnTo>
                  <a:lnTo>
                    <a:pt x="5862" y="1065"/>
                  </a:lnTo>
                  <a:lnTo>
                    <a:pt x="5953" y="1111"/>
                  </a:lnTo>
                  <a:lnTo>
                    <a:pt x="6044" y="1158"/>
                  </a:lnTo>
                  <a:lnTo>
                    <a:pt x="6134" y="1206"/>
                  </a:lnTo>
                  <a:lnTo>
                    <a:pt x="6223" y="1254"/>
                  </a:lnTo>
                  <a:lnTo>
                    <a:pt x="6312" y="1303"/>
                  </a:lnTo>
                  <a:lnTo>
                    <a:pt x="6400" y="1353"/>
                  </a:lnTo>
                  <a:lnTo>
                    <a:pt x="6486" y="1402"/>
                  </a:lnTo>
                  <a:lnTo>
                    <a:pt x="6572" y="1453"/>
                  </a:lnTo>
                  <a:lnTo>
                    <a:pt x="6657" y="1503"/>
                  </a:lnTo>
                  <a:lnTo>
                    <a:pt x="6741" y="1555"/>
                  </a:lnTo>
                  <a:lnTo>
                    <a:pt x="6824" y="1606"/>
                  </a:lnTo>
                  <a:lnTo>
                    <a:pt x="6907" y="1658"/>
                  </a:lnTo>
                  <a:lnTo>
                    <a:pt x="6988" y="1711"/>
                  </a:lnTo>
                  <a:lnTo>
                    <a:pt x="7069" y="1764"/>
                  </a:lnTo>
                  <a:lnTo>
                    <a:pt x="7148" y="1817"/>
                  </a:lnTo>
                  <a:lnTo>
                    <a:pt x="7226" y="1870"/>
                  </a:lnTo>
                  <a:lnTo>
                    <a:pt x="7304" y="1924"/>
                  </a:lnTo>
                  <a:lnTo>
                    <a:pt x="7381" y="1979"/>
                  </a:lnTo>
                  <a:lnTo>
                    <a:pt x="7456" y="2033"/>
                  </a:lnTo>
                  <a:lnTo>
                    <a:pt x="7531" y="2088"/>
                  </a:lnTo>
                  <a:lnTo>
                    <a:pt x="7604" y="2143"/>
                  </a:lnTo>
                  <a:lnTo>
                    <a:pt x="7677" y="2198"/>
                  </a:lnTo>
                  <a:lnTo>
                    <a:pt x="7748" y="2254"/>
                  </a:lnTo>
                  <a:lnTo>
                    <a:pt x="7818" y="2310"/>
                  </a:lnTo>
                  <a:lnTo>
                    <a:pt x="7888" y="2366"/>
                  </a:lnTo>
                  <a:lnTo>
                    <a:pt x="7956" y="2422"/>
                  </a:lnTo>
                  <a:lnTo>
                    <a:pt x="8023" y="2479"/>
                  </a:lnTo>
                  <a:lnTo>
                    <a:pt x="8089" y="2536"/>
                  </a:lnTo>
                  <a:lnTo>
                    <a:pt x="8154" y="2592"/>
                  </a:lnTo>
                  <a:lnTo>
                    <a:pt x="8218" y="2649"/>
                  </a:lnTo>
                  <a:lnTo>
                    <a:pt x="8280" y="2707"/>
                  </a:lnTo>
                  <a:lnTo>
                    <a:pt x="8342" y="2764"/>
                  </a:lnTo>
                  <a:lnTo>
                    <a:pt x="8402" y="2821"/>
                  </a:lnTo>
                  <a:lnTo>
                    <a:pt x="8461" y="2879"/>
                  </a:lnTo>
                  <a:lnTo>
                    <a:pt x="8519" y="2936"/>
                  </a:lnTo>
                  <a:lnTo>
                    <a:pt x="8576" y="2994"/>
                  </a:lnTo>
                  <a:lnTo>
                    <a:pt x="8632" y="3051"/>
                  </a:lnTo>
                  <a:lnTo>
                    <a:pt x="8686" y="3109"/>
                  </a:lnTo>
                  <a:lnTo>
                    <a:pt x="8730" y="3157"/>
                  </a:lnTo>
                  <a:moveTo>
                    <a:pt x="2761" y="4760"/>
                  </a:moveTo>
                  <a:lnTo>
                    <a:pt x="2740" y="4746"/>
                  </a:lnTo>
                  <a:lnTo>
                    <a:pt x="2659" y="4694"/>
                  </a:lnTo>
                  <a:lnTo>
                    <a:pt x="2580" y="4640"/>
                  </a:lnTo>
                  <a:lnTo>
                    <a:pt x="2502" y="4587"/>
                  </a:lnTo>
                  <a:lnTo>
                    <a:pt x="2424" y="4533"/>
                  </a:lnTo>
                  <a:lnTo>
                    <a:pt x="2347" y="4479"/>
                  </a:lnTo>
                  <a:lnTo>
                    <a:pt x="2272" y="4424"/>
                  </a:lnTo>
                  <a:lnTo>
                    <a:pt x="2197" y="4369"/>
                  </a:lnTo>
                  <a:lnTo>
                    <a:pt x="2124" y="4314"/>
                  </a:lnTo>
                  <a:lnTo>
                    <a:pt x="2051" y="4259"/>
                  </a:lnTo>
                  <a:lnTo>
                    <a:pt x="1980" y="4203"/>
                  </a:lnTo>
                  <a:lnTo>
                    <a:pt x="1910" y="4147"/>
                  </a:lnTo>
                  <a:lnTo>
                    <a:pt x="1840" y="4091"/>
                  </a:lnTo>
                  <a:lnTo>
                    <a:pt x="1772" y="4035"/>
                  </a:lnTo>
                  <a:lnTo>
                    <a:pt x="1705" y="3978"/>
                  </a:lnTo>
                  <a:lnTo>
                    <a:pt x="1639" y="3922"/>
                  </a:lnTo>
                  <a:lnTo>
                    <a:pt x="1574" y="3865"/>
                  </a:lnTo>
                  <a:lnTo>
                    <a:pt x="1510" y="3808"/>
                  </a:lnTo>
                  <a:lnTo>
                    <a:pt x="1448" y="3751"/>
                  </a:lnTo>
                  <a:lnTo>
                    <a:pt x="1386" y="3693"/>
                  </a:lnTo>
                  <a:lnTo>
                    <a:pt x="1326" y="3636"/>
                  </a:lnTo>
                  <a:lnTo>
                    <a:pt x="1267" y="3579"/>
                  </a:lnTo>
                  <a:lnTo>
                    <a:pt x="1209" y="3521"/>
                  </a:lnTo>
                  <a:lnTo>
                    <a:pt x="1152" y="3463"/>
                  </a:lnTo>
                  <a:lnTo>
                    <a:pt x="1096" y="3406"/>
                  </a:lnTo>
                  <a:lnTo>
                    <a:pt x="1042" y="3348"/>
                  </a:lnTo>
                  <a:lnTo>
                    <a:pt x="989" y="3290"/>
                  </a:lnTo>
                  <a:lnTo>
                    <a:pt x="937" y="3233"/>
                  </a:lnTo>
                  <a:lnTo>
                    <a:pt x="886" y="3175"/>
                  </a:lnTo>
                  <a:lnTo>
                    <a:pt x="837" y="3117"/>
                  </a:lnTo>
                  <a:lnTo>
                    <a:pt x="789" y="3060"/>
                  </a:lnTo>
                  <a:lnTo>
                    <a:pt x="742" y="3002"/>
                  </a:lnTo>
                  <a:lnTo>
                    <a:pt x="697" y="2945"/>
                  </a:lnTo>
                  <a:lnTo>
                    <a:pt x="653" y="2887"/>
                  </a:lnTo>
                  <a:lnTo>
                    <a:pt x="610" y="2830"/>
                  </a:lnTo>
                  <a:lnTo>
                    <a:pt x="569" y="2773"/>
                  </a:lnTo>
                  <a:lnTo>
                    <a:pt x="529" y="2716"/>
                  </a:lnTo>
                  <a:lnTo>
                    <a:pt x="490" y="2659"/>
                  </a:lnTo>
                  <a:lnTo>
                    <a:pt x="452" y="2602"/>
                  </a:lnTo>
                  <a:lnTo>
                    <a:pt x="416" y="2546"/>
                  </a:lnTo>
                  <a:lnTo>
                    <a:pt x="382" y="2489"/>
                  </a:lnTo>
                  <a:lnTo>
                    <a:pt x="349" y="2433"/>
                  </a:lnTo>
                  <a:lnTo>
                    <a:pt x="317" y="2377"/>
                  </a:lnTo>
                  <a:lnTo>
                    <a:pt x="287" y="2322"/>
                  </a:lnTo>
                  <a:lnTo>
                    <a:pt x="258" y="2266"/>
                  </a:lnTo>
                  <a:lnTo>
                    <a:pt x="231" y="2211"/>
                  </a:lnTo>
                  <a:lnTo>
                    <a:pt x="205" y="2156"/>
                  </a:lnTo>
                  <a:lnTo>
                    <a:pt x="180" y="2101"/>
                  </a:lnTo>
                  <a:lnTo>
                    <a:pt x="157" y="2047"/>
                  </a:lnTo>
                  <a:lnTo>
                    <a:pt x="136" y="1993"/>
                  </a:lnTo>
                  <a:lnTo>
                    <a:pt x="116" y="1939"/>
                  </a:lnTo>
                  <a:lnTo>
                    <a:pt x="98" y="1886"/>
                  </a:lnTo>
                  <a:lnTo>
                    <a:pt x="81" y="1833"/>
                  </a:lnTo>
                  <a:lnTo>
                    <a:pt x="65" y="1781"/>
                  </a:lnTo>
                  <a:lnTo>
                    <a:pt x="52" y="1728"/>
                  </a:lnTo>
                  <a:lnTo>
                    <a:pt x="40" y="1677"/>
                  </a:lnTo>
                  <a:lnTo>
                    <a:pt x="29" y="1625"/>
                  </a:lnTo>
                  <a:lnTo>
                    <a:pt x="20" y="1574"/>
                  </a:lnTo>
                  <a:lnTo>
                    <a:pt x="13" y="1524"/>
                  </a:lnTo>
                  <a:lnTo>
                    <a:pt x="7" y="1474"/>
                  </a:lnTo>
                  <a:lnTo>
                    <a:pt x="3" y="1425"/>
                  </a:lnTo>
                  <a:lnTo>
                    <a:pt x="1" y="1376"/>
                  </a:lnTo>
                  <a:lnTo>
                    <a:pt x="0" y="1327"/>
                  </a:lnTo>
                  <a:lnTo>
                    <a:pt x="1" y="1279"/>
                  </a:lnTo>
                  <a:lnTo>
                    <a:pt x="3" y="1232"/>
                  </a:lnTo>
                  <a:lnTo>
                    <a:pt x="8" y="1185"/>
                  </a:lnTo>
                  <a:lnTo>
                    <a:pt x="14" y="1139"/>
                  </a:lnTo>
                  <a:lnTo>
                    <a:pt x="21" y="1093"/>
                  </a:lnTo>
                  <a:lnTo>
                    <a:pt x="31" y="1048"/>
                  </a:lnTo>
                  <a:lnTo>
                    <a:pt x="42" y="1003"/>
                  </a:lnTo>
                  <a:lnTo>
                    <a:pt x="55" y="960"/>
                  </a:lnTo>
                  <a:lnTo>
                    <a:pt x="70" y="916"/>
                  </a:lnTo>
                  <a:lnTo>
                    <a:pt x="86" y="874"/>
                  </a:lnTo>
                  <a:lnTo>
                    <a:pt x="104" y="832"/>
                  </a:lnTo>
                  <a:lnTo>
                    <a:pt x="124" y="791"/>
                  </a:lnTo>
                </a:path>
              </a:pathLst>
            </a:custGeom>
            <a:noFill/>
            <a:ln w="28575">
              <a:solidFill>
                <a:srgbClr val="FAE4D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9"/>
              <a:ext cx="13323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052945" y="182380"/>
            <a:ext cx="4461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Georgia" panose="02040502050405020303" pitchFamily="18" charset="0"/>
              </a:rPr>
              <a:t>Гипотеза исследования: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66750" y="633794"/>
            <a:ext cx="1827949" cy="44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69581" tIns="1587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66750" y="841328"/>
            <a:ext cx="1475353" cy="56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69581" tIns="14283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66750" y="1069127"/>
            <a:ext cx="1475353" cy="57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69581" tIns="1587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9928" y="1153829"/>
            <a:ext cx="867294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Новыми ориентирами физического воспитания детей для педагогов и родителей могут </a:t>
            </a: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стать: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ВОСПИТАНИЕ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ЛИЧНОСТИ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: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эмоционально-ценностная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область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РАЗВИТИЕ ФИЗИЧЕСКИХ ВОЗМОЖНОСТЕЙ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: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психомоторная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область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ПРИОБРЕТЕНИЕ УМЕНИЙ И ЗНАНИЙ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: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познавательная область</a:t>
            </a:r>
          </a:p>
          <a:p>
            <a:pPr algn="ctr"/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332</TotalTime>
  <Words>568</Words>
  <Application>Microsoft Office PowerPoint</Application>
  <PresentationFormat>Широкоэкранный</PresentationFormat>
  <Paragraphs>207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Georgia</vt:lpstr>
      <vt:lpstr>Microsoft Sans Serif</vt:lpstr>
      <vt:lpstr>Times New Roman</vt:lpstr>
      <vt:lpstr>Trebuchet MS</vt:lpstr>
      <vt:lpstr>Tw Cen MT</vt:lpstr>
      <vt:lpstr>Wingdings</vt:lpstr>
      <vt:lpstr>Контур</vt:lpstr>
      <vt:lpstr>Физическое воспитание детей: новые ориентиры для педагогов и родителей</vt:lpstr>
      <vt:lpstr>Физическое воспитание детей дошкольного возраста  - процесс, направленный на воспитание личности, развитие физических возможностей человека, приобретение им умений и знаний в области физической культуры и спорта в целях формирования всесторонне развитого и физически здорового человека с высоким уровнем физической культуры. </vt:lpstr>
      <vt:lpstr>Какими должны быть новые ОРИЕНТИРЫ физического воспитания детей в дошкольной образовательной организации и семье для формирования физической культуры детей?</vt:lpstr>
      <vt:lpstr>Презентация PowerPoint</vt:lpstr>
      <vt:lpstr>Презентация PowerPoint</vt:lpstr>
      <vt:lpstr>Презентация PowerPoint</vt:lpstr>
      <vt:lpstr>развитие</vt:lpstr>
      <vt:lpstr> 1.  Проанализировать современные нормативно-правовые акты, регулирующие сферу физической культуры в системе дошкольного и семейного образования.   2. Разработать интерактивные методические рекомендации для педагогов и родителей по физическому воспитанию детей дошкольного возраста.  3. Определить эффективность достижения результатов физического воспитания детей дошкольного возраста в соответствии с задачами эмоционально-ценностной, психомоторной и познавательной области. </vt:lpstr>
      <vt:lpstr>Презентация PowerPoint</vt:lpstr>
      <vt:lpstr>   1.Физическое воспитание детей дошкольного возраста в ЭМОЦИОНАЛЬНО-ЦЕННОСТНОЙ области.  2. Физическое воспитание детей дошкольного возраста в ПСИХОМОТОРНОЙ области.  3. Физическое воспитание детей дошкольного возраста в ПОЗНАВАТЕЛЬНОЙ области.        </vt:lpstr>
      <vt:lpstr>Формирование физической культуры детей дошкольного возраста Вебинары Вопитатели Росии -  VK , YOU Tube</vt:lpstr>
      <vt:lpstr>Схема технологического построения педагогического процесса</vt:lpstr>
      <vt:lpstr>Презентация PowerPoint</vt:lpstr>
      <vt:lpstr>Презентация PowerPoint</vt:lpstr>
      <vt:lpstr>      </vt:lpstr>
      <vt:lpstr>Мониторинг физической культуры  детей дошкольного возраста                                                                                                                                Представление результатов:                                                     проведение семинаров и участие                                                     в научно-практических конференциях;                                                     публикации</vt:lpstr>
      <vt:lpstr>СТЕПЕНЬ ПРОЯВЛЕНИЯ ПРИЗНАКОВ физической культуры детей оцениваем по десятибалльной шкале от 1 балла (никогда не проявляются) до 10 баллов (всегда проявляются)! 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воспитание детей: новые ориентиры для педагогов и родителей</dc:title>
  <dc:creator>ds41</dc:creator>
  <cp:lastModifiedBy>ds41</cp:lastModifiedBy>
  <cp:revision>29</cp:revision>
  <dcterms:created xsi:type="dcterms:W3CDTF">2022-09-26T09:29:02Z</dcterms:created>
  <dcterms:modified xsi:type="dcterms:W3CDTF">2022-09-29T08:50:28Z</dcterms:modified>
</cp:coreProperties>
</file>