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4" r:id="rId5"/>
    <p:sldId id="263" r:id="rId6"/>
    <p:sldId id="259" r:id="rId7"/>
    <p:sldId id="267" r:id="rId8"/>
    <p:sldId id="260" r:id="rId9"/>
    <p:sldId id="265" r:id="rId10"/>
    <p:sldId id="256" r:id="rId11"/>
    <p:sldId id="268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4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7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5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5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2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2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D82A-CDB0-462E-B919-A6E9ACE6F0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7CB6-DD9D-49A9-9139-F6234B3A8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7461" y="2757486"/>
            <a:ext cx="6124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«Маршрут безопасности</a:t>
            </a:r>
            <a:r>
              <a:rPr lang="ru-RU" sz="4800" b="1" smtClean="0">
                <a:solidFill>
                  <a:srgbClr val="FF0000"/>
                </a:solidFill>
                <a:latin typeface="Georgia" panose="02040502050405020303" pitchFamily="18" charset="0"/>
              </a:rPr>
              <a:t>»       </a:t>
            </a:r>
            <a:r>
              <a:rPr lang="ru-RU" b="1" smtClean="0">
                <a:solidFill>
                  <a:srgbClr val="FF0000"/>
                </a:solidFill>
                <a:latin typeface="Georgia" panose="02040502050405020303" pitchFamily="18" charset="0"/>
              </a:rPr>
              <a:t>старшая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группа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26" y="1030288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МДОУ «Детский сад № 41 </a:t>
            </a:r>
            <a:r>
              <a:rPr lang="ru-RU" sz="20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р.п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. Петровское»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45" y="2031745"/>
            <a:ext cx="2667000" cy="1989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1" y="1590647"/>
            <a:ext cx="2169794" cy="2040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15" y="4356946"/>
            <a:ext cx="1834903" cy="244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9499" y="5153025"/>
            <a:ext cx="437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Подготовила: Гусева Е.Г,   инструктор по физической культуре, высшая квалификационная категория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25" y="607635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2023 год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569" y="2391847"/>
            <a:ext cx="393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 занятию  по конспекту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ООД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" y="1391404"/>
            <a:ext cx="4890371" cy="4818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2076" y="2466975"/>
            <a:ext cx="681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Рефлексия</a:t>
            </a:r>
          </a:p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«Мешочек знаний»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26943">
            <a:off x="773053" y="3855963"/>
            <a:ext cx="433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Мешочек знаний</a:t>
            </a:r>
            <a:endParaRPr lang="ru-RU" sz="32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75" y="1122363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Я – здоров, </a:t>
            </a:r>
            <a:endParaRPr lang="ru-RU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 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меня ничего 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 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болит.</a:t>
            </a:r>
          </a:p>
          <a:p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Я – счастлив, </a:t>
            </a:r>
            <a:endParaRPr lang="ru-RU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 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меня хорошее настроение.</a:t>
            </a:r>
          </a:p>
          <a:p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Я всех люблю </a:t>
            </a:r>
            <a:endParaRPr lang="ru-RU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никому не желаю зла.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39" y="2580851"/>
            <a:ext cx="4217638" cy="3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0"/>
            <a:ext cx="12268200" cy="7194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6449" y="2105025"/>
            <a:ext cx="7324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Пешеход! Внимание переход!</a:t>
            </a:r>
            <a:endParaRPr lang="ru-RU" sz="4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52" y="3504287"/>
            <a:ext cx="3924890" cy="19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67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307">
            <a:off x="6058610" y="3558559"/>
            <a:ext cx="2190872" cy="11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96286"/>
            <a:ext cx="5048504" cy="4720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24" y="3509963"/>
            <a:ext cx="4620676" cy="3030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2001838"/>
            <a:ext cx="630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Пожарная часть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895350"/>
            <a:ext cx="1704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01</a:t>
            </a:r>
            <a:endParaRPr lang="ru-RU" sz="10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823847"/>
            <a:ext cx="6953250" cy="5034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676651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Спасите пострадавших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пожаре!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96" y="2155313"/>
            <a:ext cx="2838857" cy="37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211051" cy="548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2" y="4699952"/>
            <a:ext cx="4648201" cy="22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4" y="506952"/>
            <a:ext cx="2460593" cy="6190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0265" y="2476500"/>
            <a:ext cx="695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Дежурная часть</a:t>
            </a: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900" y="981075"/>
            <a:ext cx="2505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02</a:t>
            </a:r>
            <a:endParaRPr lang="ru-RU" sz="10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895">
            <a:off x="2925861" y="3530880"/>
            <a:ext cx="2170365" cy="1182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409">
            <a:off x="5122403" y="4099405"/>
            <a:ext cx="963099" cy="2080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15" y="3307497"/>
            <a:ext cx="4857811" cy="34762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15" y="3459897"/>
            <a:ext cx="4857811" cy="3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6"/>
            <a:ext cx="12192000" cy="544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498">
            <a:off x="2481960" y="2043799"/>
            <a:ext cx="4747516" cy="24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45"/>
            <a:ext cx="7397511" cy="5029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9825" y="2409825"/>
            <a:ext cx="5448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Скорая помощь</a:t>
            </a:r>
            <a:endParaRPr lang="ru-RU" sz="4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85800"/>
            <a:ext cx="2190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03</a:t>
            </a:r>
            <a:endParaRPr lang="ru-RU" sz="10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79" y="4071938"/>
            <a:ext cx="2994075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738187"/>
            <a:ext cx="9134475" cy="6119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3400620"/>
            <a:ext cx="5229225" cy="3503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254">
            <a:off x="4208669" y="3996130"/>
            <a:ext cx="3924890" cy="19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91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17</cp:revision>
  <dcterms:created xsi:type="dcterms:W3CDTF">2023-03-26T08:50:03Z</dcterms:created>
  <dcterms:modified xsi:type="dcterms:W3CDTF">2023-03-30T15:12:44Z</dcterms:modified>
</cp:coreProperties>
</file>