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00C0-0B1C-4FEB-B87B-894DDE6F731C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8BDC-6778-4311-9A12-B4B56DA79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4282" y="285729"/>
            <a:ext cx="8715436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41 р.п.Петровское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626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«Волшебные шарики и колечки»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метод развития речи»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>
              <a:solidFill>
                <a:srgbClr val="33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33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>
              <a:solidFill>
                <a:srgbClr val="2626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учитель-логопед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Кузнецова Ю.А.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ds41user\Desktop\sujokterapiya.8ac168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3714776" cy="2748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5. Использование шариков для слогового анализа слов</a:t>
            </a:r>
            <a:endParaRPr lang="ru-RU" sz="28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000240"/>
            <a:ext cx="82868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«Раздели слова на слоги»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6. Совершенствование звукового анализа с помощью шариков</a:t>
            </a:r>
            <a:endParaRPr lang="ru-RU" sz="32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000240"/>
            <a:ext cx="82868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«Спрячь шар в ладонях, если звука в слове нет»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7. Закрепление связи звука с буквой</a:t>
            </a:r>
            <a:endParaRPr lang="ru-RU" sz="32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571612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«Шар по ладошке прокати – верно букву напиши»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«Прокати шарик по написанной букве»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36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Развитие памяти, внимания и пространственных представлений с помощью шариков и колечек </a:t>
            </a:r>
            <a:r>
              <a:rPr lang="ru-RU" sz="36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endParaRPr lang="ru-RU" sz="36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ds41user\Desktop\img2.jpg"/>
          <p:cNvPicPr>
            <a:picLocks noChangeAspect="1" noChangeArrowheads="1"/>
          </p:cNvPicPr>
          <p:nvPr/>
        </p:nvPicPr>
        <p:blipFill>
          <a:blip r:embed="rId3"/>
          <a:srcRect l="11719" t="30208" r="2343" b="3125"/>
          <a:stretch>
            <a:fillRect/>
          </a:stretch>
        </p:blipFill>
        <p:spPr bwMode="auto">
          <a:xfrm>
            <a:off x="642910" y="2071678"/>
            <a:ext cx="785818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i.mycdn.me/i?r=AzEPZsRbOZEKgBhR0XGMT1RkJY1e9YWILxNct3CFWxt8v6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15436" cy="52435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21429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-кисть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стопа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 переводе с корейского языка)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ds41user\Desktop\Слайд2.jpg"/>
          <p:cNvPicPr>
            <a:picLocks noChangeAspect="1" noChangeArrowheads="1"/>
          </p:cNvPicPr>
          <p:nvPr/>
        </p:nvPicPr>
        <p:blipFill>
          <a:blip r:embed="rId3"/>
          <a:srcRect l="2343" t="16666" r="4687"/>
          <a:stretch>
            <a:fillRect/>
          </a:stretch>
        </p:blipFill>
        <p:spPr bwMode="auto">
          <a:xfrm>
            <a:off x="285720" y="571480"/>
            <a:ext cx="8501122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ds41user\Desktop\65365f6702398167bea437e06bb2c040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5025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ds41user\Desktop\e8c33865cb06175655bc7d7c45daf566-800x.jpg"/>
          <p:cNvPicPr>
            <a:picLocks noChangeAspect="1" noChangeArrowheads="1"/>
          </p:cNvPicPr>
          <p:nvPr/>
        </p:nvPicPr>
        <p:blipFill>
          <a:blip r:embed="rId3"/>
          <a:srcRect l="3125" t="12500" r="3125" b="3750"/>
          <a:stretch>
            <a:fillRect/>
          </a:stretch>
        </p:blipFill>
        <p:spPr bwMode="auto">
          <a:xfrm>
            <a:off x="147109" y="497899"/>
            <a:ext cx="8782609" cy="588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285728"/>
            <a:ext cx="821537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Tx/>
              <a:buAutoNum type="arabicPeriod"/>
            </a:pPr>
            <a:r>
              <a:rPr lang="ru-RU" sz="3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36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специальными </a:t>
            </a:r>
            <a:r>
              <a:rPr lang="ru-RU" sz="36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шариками (развитие связной речи)</a:t>
            </a:r>
            <a:endParaRPr lang="ru-RU" sz="3600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sz="36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714488"/>
            <a:ext cx="7429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 мячом круги катаю,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Взад - вперед его гоняю.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Им поглажу я ладошку.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Будто я сметаю крошку,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сожму его немножко,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 сжимает лапу кошка,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Каждым пальцем мяч прижму,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другой рукой начну.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57166"/>
            <a:ext cx="8572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 Массаж эластичным кольцом </a:t>
            </a:r>
            <a:endParaRPr lang="ru-RU" sz="2800" b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автоматизация звуков)</a:t>
            </a:r>
            <a:endParaRPr lang="ru-RU" sz="28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1500174"/>
            <a:ext cx="85011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правой руке: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малыш-Илюша,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 (на большой палец)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Этот малыш-Ванюша,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малыш-Алеша,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 (средний)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Этот малыш-Антоша,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А меньшего малыша зовут Мишуткою друзья.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(мизинец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 левой руке: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Эта малышка-Танюша,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(на большой палец)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 малышка-Ксюша,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(указательный)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 малышка-Маша,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(средний)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 малышка-Даша,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(безымянный)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 меньшую зовут Наташа.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(мизинец)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214290"/>
            <a:ext cx="80724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3. Использование Су–</a:t>
            </a:r>
            <a:r>
              <a:rPr lang="ru-RU" sz="2800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8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шаров при совершенствовании лексико-грамматических категорий</a:t>
            </a:r>
            <a:endParaRPr lang="ru-RU" sz="28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7224" y="1857364"/>
            <a:ext cx="80724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«Один-много»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«Назови ласково»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«Скажи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наоборот»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«Назови маму»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или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«Назови детёныша»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.wallpapersafari.com/desktop/1366/768/15/55/JlWP4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s41user\Desktop\JlWP4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4. Использование шариков при совершенствовании навыков употребления предлогов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000240"/>
            <a:ext cx="82868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«Ловко с шариком играем и предлоги называем»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236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ds41user</dc:creator>
  <cp:lastModifiedBy>ds41user</cp:lastModifiedBy>
  <cp:revision>22</cp:revision>
  <dcterms:created xsi:type="dcterms:W3CDTF">2022-11-02T07:58:12Z</dcterms:created>
  <dcterms:modified xsi:type="dcterms:W3CDTF">2022-11-03T09:02:58Z</dcterms:modified>
</cp:coreProperties>
</file>