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7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7" r:id="rId23"/>
    <p:sldId id="278" r:id="rId24"/>
    <p:sldId id="276" r:id="rId25"/>
    <p:sldId id="279" r:id="rId26"/>
    <p:sldId id="286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0DB3"/>
    <a:srgbClr val="10315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5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142984"/>
            <a:ext cx="7670700" cy="2057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Мое тело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43438" y="3857628"/>
            <a:ext cx="4500563" cy="2714644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Подготовила 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усева Е.Г. Инструктор по физической культуре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квалификационной категории </a:t>
            </a:r>
          </a:p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МДОУ «детский сад № 41 р.п. Петровское»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857620" y="621508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Уши</a:t>
            </a:r>
            <a:endParaRPr lang="ru-RU" dirty="0"/>
          </a:p>
        </p:txBody>
      </p:sp>
      <p:pic>
        <p:nvPicPr>
          <p:cNvPr id="4" name="Содержимое 3" descr="chasti-tela8-ush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Ладонь, пальцы</a:t>
            </a:r>
            <a:endParaRPr lang="ru-RU" dirty="0"/>
          </a:p>
        </p:txBody>
      </p:sp>
      <p:pic>
        <p:nvPicPr>
          <p:cNvPr id="4" name="Содержимое 3" descr="chasti-tela9-palc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Язык</a:t>
            </a:r>
            <a:endParaRPr lang="ru-RU" dirty="0"/>
          </a:p>
        </p:txBody>
      </p:sp>
      <p:pic>
        <p:nvPicPr>
          <p:cNvPr id="4" name="Содержимое 3" descr="chasti-tela10-yazy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Нос</a:t>
            </a:r>
            <a:endParaRPr lang="ru-RU" dirty="0"/>
          </a:p>
        </p:txBody>
      </p:sp>
      <p:pic>
        <p:nvPicPr>
          <p:cNvPr id="4" name="Содержимое 3" descr="chasti-tela11-n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Шея</a:t>
            </a:r>
            <a:endParaRPr lang="ru-RU" dirty="0"/>
          </a:p>
        </p:txBody>
      </p:sp>
      <p:pic>
        <p:nvPicPr>
          <p:cNvPr id="4" name="Содержимое 3" descr="chasti-tela12-shey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Локоть</a:t>
            </a:r>
            <a:endParaRPr lang="ru-RU" dirty="0"/>
          </a:p>
        </p:txBody>
      </p:sp>
      <p:pic>
        <p:nvPicPr>
          <p:cNvPr id="4" name="Содержимое 3" descr="chasti-tela13-lok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Плечи</a:t>
            </a:r>
            <a:endParaRPr lang="ru-RU" dirty="0"/>
          </a:p>
        </p:txBody>
      </p:sp>
      <p:pic>
        <p:nvPicPr>
          <p:cNvPr id="4" name="Содержимое 3" descr="chasti-tela14-plech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Щеки</a:t>
            </a:r>
            <a:endParaRPr lang="ru-RU" dirty="0"/>
          </a:p>
        </p:txBody>
      </p:sp>
      <p:pic>
        <p:nvPicPr>
          <p:cNvPr id="4" name="Содержимое 3" descr="chasti-tela15-scho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Грудь</a:t>
            </a:r>
            <a:endParaRPr lang="ru-RU" dirty="0"/>
          </a:p>
        </p:txBody>
      </p:sp>
      <p:pic>
        <p:nvPicPr>
          <p:cNvPr id="4" name="Содержимое 3" descr="chasti-tela16-gr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Брови</a:t>
            </a:r>
            <a:endParaRPr lang="ru-RU" dirty="0"/>
          </a:p>
        </p:txBody>
      </p:sp>
      <p:pic>
        <p:nvPicPr>
          <p:cNvPr id="4" name="Содержимое 3" descr="chasti-tela17-bro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0" y="142852"/>
            <a:ext cx="8229600" cy="7858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Мое тело</a:t>
            </a:r>
            <a:endParaRPr lang="ru-RU" dirty="0"/>
          </a:p>
        </p:txBody>
      </p:sp>
      <p:pic>
        <p:nvPicPr>
          <p:cNvPr id="6" name="Содержимое 5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1000108"/>
            <a:ext cx="4000528" cy="5792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Лоб</a:t>
            </a:r>
            <a:endParaRPr lang="ru-RU" dirty="0"/>
          </a:p>
        </p:txBody>
      </p:sp>
      <p:pic>
        <p:nvPicPr>
          <p:cNvPr id="6" name="Содержимое 5" descr="chasti-tela18-lo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Голова</a:t>
            </a:r>
            <a:endParaRPr lang="ru-RU" dirty="0"/>
          </a:p>
        </p:txBody>
      </p:sp>
      <p:pic>
        <p:nvPicPr>
          <p:cNvPr id="4" name="Содержимое 3" descr="chasti-tela19-gol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Рот, губы</a:t>
            </a:r>
            <a:endParaRPr lang="ru-RU" dirty="0"/>
          </a:p>
        </p:txBody>
      </p:sp>
      <p:pic>
        <p:nvPicPr>
          <p:cNvPr id="4" name="Содержимое 3" descr="chasti-tela20-r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Глаза</a:t>
            </a:r>
            <a:endParaRPr lang="ru-RU" dirty="0"/>
          </a:p>
        </p:txBody>
      </p:sp>
      <p:pic>
        <p:nvPicPr>
          <p:cNvPr id="4" name="Содержимое 3" descr="chasti-tela21-gla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Руки</a:t>
            </a:r>
            <a:endParaRPr lang="ru-RU" dirty="0"/>
          </a:p>
        </p:txBody>
      </p:sp>
      <p:pic>
        <p:nvPicPr>
          <p:cNvPr id="4" name="Содержимое 3" descr="chasti-tela23-ru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Спина</a:t>
            </a:r>
            <a:endParaRPr lang="ru-RU" dirty="0"/>
          </a:p>
        </p:txBody>
      </p:sp>
      <p:pic>
        <p:nvPicPr>
          <p:cNvPr id="4" name="Содержимое 3" descr="chasti-tela24-sp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5104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210DB3"/>
                </a:solidFill>
              </a:rPr>
              <a:t>К</a:t>
            </a:r>
            <a:r>
              <a:rPr lang="ru-RU" sz="7200" dirty="0" smtClean="0">
                <a:solidFill>
                  <a:srgbClr val="FF0000"/>
                </a:solidFill>
              </a:rPr>
              <a:t>а</a:t>
            </a:r>
            <a:r>
              <a:rPr lang="ru-RU" sz="7200" dirty="0" smtClean="0">
                <a:solidFill>
                  <a:srgbClr val="210DB3"/>
                </a:solidFill>
              </a:rPr>
              <a:t>рт</a:t>
            </a:r>
            <a:r>
              <a:rPr lang="ru-RU" sz="7200" dirty="0" smtClean="0">
                <a:solidFill>
                  <a:srgbClr val="FF0000"/>
                </a:solidFill>
              </a:rPr>
              <a:t>о</a:t>
            </a:r>
            <a:r>
              <a:rPr lang="ru-RU" sz="7200" dirty="0" smtClean="0">
                <a:solidFill>
                  <a:srgbClr val="210DB3"/>
                </a:solidFill>
              </a:rPr>
              <a:t>чк</a:t>
            </a:r>
            <a:r>
              <a:rPr lang="ru-RU" sz="7200" dirty="0" smtClean="0">
                <a:solidFill>
                  <a:srgbClr val="FF0000"/>
                </a:solidFill>
              </a:rPr>
              <a:t>и</a:t>
            </a:r>
            <a:r>
              <a:rPr lang="ru-RU" sz="7200" dirty="0" smtClean="0"/>
              <a:t> </a:t>
            </a:r>
            <a:r>
              <a:rPr lang="ru-RU" sz="7200" dirty="0" err="1" smtClean="0">
                <a:solidFill>
                  <a:srgbClr val="210DB3"/>
                </a:solidFill>
              </a:rPr>
              <a:t>Д</a:t>
            </a:r>
            <a:r>
              <a:rPr lang="ru-RU" sz="7200" dirty="0" err="1" smtClean="0">
                <a:solidFill>
                  <a:srgbClr val="FF0000"/>
                </a:solidFill>
              </a:rPr>
              <a:t>о</a:t>
            </a:r>
            <a:r>
              <a:rPr lang="ru-RU" sz="7200" dirty="0" err="1" smtClean="0">
                <a:solidFill>
                  <a:srgbClr val="210DB3"/>
                </a:solidFill>
              </a:rPr>
              <a:t>м</a:t>
            </a:r>
            <a:r>
              <a:rPr lang="ru-RU" sz="7200" dirty="0" err="1" smtClean="0">
                <a:solidFill>
                  <a:srgbClr val="FF0000"/>
                </a:solidFill>
              </a:rPr>
              <a:t>а</a:t>
            </a:r>
            <a:r>
              <a:rPr lang="ru-RU" sz="7200" dirty="0" err="1" smtClean="0">
                <a:solidFill>
                  <a:srgbClr val="210DB3"/>
                </a:solidFill>
              </a:rPr>
              <a:t>н</a:t>
            </a:r>
            <a:r>
              <a:rPr lang="ru-RU" sz="7200" dirty="0" err="1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210DB3"/>
                </a:solidFill>
              </a:rPr>
              <a:t>Вн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210DB3"/>
                </a:solidFill>
              </a:rPr>
              <a:t>тр</a:t>
            </a:r>
            <a:r>
              <a:rPr lang="ru-RU" dirty="0" smtClean="0">
                <a:solidFill>
                  <a:srgbClr val="FF0000"/>
                </a:solidFill>
              </a:rPr>
              <a:t>е</a:t>
            </a:r>
            <a:r>
              <a:rPr lang="ru-RU" dirty="0" smtClean="0">
                <a:solidFill>
                  <a:srgbClr val="210DB3"/>
                </a:solidFill>
              </a:rPr>
              <a:t>нн</a:t>
            </a:r>
            <a:r>
              <a:rPr lang="ru-RU" dirty="0" smtClean="0">
                <a:solidFill>
                  <a:srgbClr val="FF0000"/>
                </a:solidFill>
              </a:rPr>
              <a:t>ие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210DB3"/>
                </a:solidFill>
              </a:rPr>
              <a:t>рг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>
                <a:solidFill>
                  <a:srgbClr val="210DB3"/>
                </a:solidFill>
              </a:rPr>
              <a:t>н</a:t>
            </a:r>
            <a:r>
              <a:rPr lang="ru-RU" dirty="0" smtClean="0">
                <a:solidFill>
                  <a:srgbClr val="FF0000"/>
                </a:solidFill>
              </a:rPr>
              <a:t>ы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125" y="2500306"/>
            <a:ext cx="3077750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071546"/>
            <a:ext cx="3857652" cy="5149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993543_large_4979214_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857233"/>
            <a:ext cx="3714776" cy="54673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993544_large_4979214_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928671"/>
            <a:ext cx="4000528" cy="53959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Живот</a:t>
            </a:r>
            <a:endParaRPr lang="ru-RU" dirty="0"/>
          </a:p>
        </p:txBody>
      </p:sp>
      <p:pic>
        <p:nvPicPr>
          <p:cNvPr id="4" name="Содержимое 3" descr="chasti-tela1-jivo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993547_4979214_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071547"/>
            <a:ext cx="4143404" cy="52530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beb30397671e9139342e642ca27c2b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928670"/>
            <a:ext cx="4143404" cy="5395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8993548_large_4979214_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422" y="1000108"/>
            <a:ext cx="4071966" cy="53244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Пятка</a:t>
            </a:r>
            <a:endParaRPr lang="ru-RU" dirty="0"/>
          </a:p>
        </p:txBody>
      </p:sp>
      <p:pic>
        <p:nvPicPr>
          <p:cNvPr id="4" name="Содержимое 3" descr="chasti-tela2-piat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Ноги</a:t>
            </a:r>
            <a:endParaRPr lang="ru-RU" dirty="0"/>
          </a:p>
        </p:txBody>
      </p:sp>
      <p:pic>
        <p:nvPicPr>
          <p:cNvPr id="4" name="Содержимое 3" descr="chasti-tela3-nog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Бедра</a:t>
            </a:r>
            <a:endParaRPr lang="ru-RU" dirty="0"/>
          </a:p>
        </p:txBody>
      </p:sp>
      <p:pic>
        <p:nvPicPr>
          <p:cNvPr id="4" name="Содержимое 3" descr="chasti-tela4-bedr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Колени</a:t>
            </a:r>
            <a:endParaRPr lang="ru-RU" dirty="0"/>
          </a:p>
        </p:txBody>
      </p:sp>
      <p:pic>
        <p:nvPicPr>
          <p:cNvPr id="4" name="Содержимое 3" descr="chasti-tela5-koleni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Подбородок</a:t>
            </a:r>
            <a:endParaRPr lang="ru-RU" dirty="0"/>
          </a:p>
        </p:txBody>
      </p:sp>
      <p:pic>
        <p:nvPicPr>
          <p:cNvPr id="4" name="Содержимое 3" descr="chasti-tela6-podborod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Волосы</a:t>
            </a:r>
            <a:endParaRPr lang="ru-RU" dirty="0"/>
          </a:p>
        </p:txBody>
      </p:sp>
      <p:pic>
        <p:nvPicPr>
          <p:cNvPr id="4" name="Содержимое 3" descr="chasti-tela7-volos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20265" y="1935163"/>
            <a:ext cx="3103469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</TotalTime>
  <Words>59</Words>
  <PresentationFormat>Экран (4:3)</PresentationFormat>
  <Paragraphs>30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Поток</vt:lpstr>
      <vt:lpstr>Я и Мое тело</vt:lpstr>
      <vt:lpstr>Мое тело</vt:lpstr>
      <vt:lpstr>Живот</vt:lpstr>
      <vt:lpstr>Пятка</vt:lpstr>
      <vt:lpstr>Ноги</vt:lpstr>
      <vt:lpstr>Бедра</vt:lpstr>
      <vt:lpstr>Колени</vt:lpstr>
      <vt:lpstr>Подбородок</vt:lpstr>
      <vt:lpstr>Волосы</vt:lpstr>
      <vt:lpstr>Уши</vt:lpstr>
      <vt:lpstr>Ладонь, пальцы</vt:lpstr>
      <vt:lpstr>Язык</vt:lpstr>
      <vt:lpstr>Нос</vt:lpstr>
      <vt:lpstr>Шея</vt:lpstr>
      <vt:lpstr>Локоть</vt:lpstr>
      <vt:lpstr>Плечи</vt:lpstr>
      <vt:lpstr>Щеки</vt:lpstr>
      <vt:lpstr>Грудь</vt:lpstr>
      <vt:lpstr>Брови</vt:lpstr>
      <vt:lpstr>Лоб</vt:lpstr>
      <vt:lpstr>Голова</vt:lpstr>
      <vt:lpstr>Рот, губы</vt:lpstr>
      <vt:lpstr>Глаза</vt:lpstr>
      <vt:lpstr>Руки</vt:lpstr>
      <vt:lpstr>Спина</vt:lpstr>
      <vt:lpstr>Карточки Домана Внутренние органы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тело</dc:title>
  <dc:creator>Admin</dc:creator>
  <cp:lastModifiedBy>Ольга</cp:lastModifiedBy>
  <cp:revision>5</cp:revision>
  <dcterms:created xsi:type="dcterms:W3CDTF">2015-11-24T12:19:57Z</dcterms:created>
  <dcterms:modified xsi:type="dcterms:W3CDTF">2019-08-27T12:52:25Z</dcterms:modified>
</cp:coreProperties>
</file>