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0" r:id="rId3"/>
    <p:sldId id="267" r:id="rId4"/>
    <p:sldId id="271" r:id="rId5"/>
    <p:sldId id="266" r:id="rId6"/>
    <p:sldId id="272" r:id="rId7"/>
    <p:sldId id="261" r:id="rId8"/>
    <p:sldId id="273" r:id="rId9"/>
    <p:sldId id="262" r:id="rId10"/>
    <p:sldId id="274" r:id="rId11"/>
    <p:sldId id="263" r:id="rId12"/>
    <p:sldId id="275" r:id="rId13"/>
    <p:sldId id="260" r:id="rId14"/>
    <p:sldId id="257" r:id="rId15"/>
    <p:sldId id="264" r:id="rId16"/>
    <p:sldId id="276" r:id="rId17"/>
    <p:sldId id="265" r:id="rId18"/>
    <p:sldId id="277" r:id="rId19"/>
    <p:sldId id="259" r:id="rId20"/>
    <p:sldId id="278" r:id="rId21"/>
    <p:sldId id="258" r:id="rId22"/>
    <p:sldId id="279" r:id="rId23"/>
    <p:sldId id="268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96" autoAdjust="0"/>
    <p:restoredTop sz="95280" autoAdjust="0"/>
  </p:normalViewPr>
  <p:slideViewPr>
    <p:cSldViewPr>
      <p:cViewPr>
        <p:scale>
          <a:sx n="77" d="100"/>
          <a:sy n="77" d="100"/>
        </p:scale>
        <p:origin x="-17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11T14:49:04.24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956050"/>
            <a:ext cx="7329840" cy="1832460"/>
          </a:xfrm>
        </p:spPr>
        <p:txBody>
          <a:bodyPr>
            <a:normAutofit/>
          </a:bodyPr>
          <a:lstStyle/>
          <a:p>
            <a:r>
              <a:rPr lang="ru-RU" dirty="0" smtClean="0"/>
              <a:t>Что обозначают переплетённые кольца на символе Олимпийских игр 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212490" y="602498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C:\Users\Елена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0"/>
          </a:xfrm>
        </p:spPr>
        <p:txBody>
          <a:bodyPr>
            <a:normAutofit/>
          </a:bodyPr>
          <a:lstStyle/>
          <a:p>
            <a:r>
              <a:rPr lang="ru-RU" dirty="0" smtClean="0"/>
              <a:t>ОНИ ЛОВКИЕ , ПРЫГУЧИЕ , ГИБКИЕ , </a:t>
            </a:r>
            <a:br>
              <a:rPr lang="ru-RU" dirty="0" smtClean="0"/>
            </a:br>
            <a:r>
              <a:rPr lang="ru-RU" dirty="0" smtClean="0"/>
              <a:t>КТО ЭТО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808475" y="1901948"/>
            <a:ext cx="152705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Елена\Desktop\4787599_letnie_vidi_sporta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30892"/>
            <a:ext cx="4123035" cy="67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0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награды получают спортсмены за победу на соревнованиях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4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Елена\Desktop\cd0aa584d0e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" y="-13725"/>
            <a:ext cx="9144000" cy="68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1443835"/>
            <a:ext cx="8229600" cy="458115"/>
          </a:xfrm>
        </p:spPr>
        <p:txBody>
          <a:bodyPr>
            <a:normAutofit fontScale="90000"/>
          </a:bodyPr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Елена\Desktop\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99" y="72235"/>
            <a:ext cx="5955495" cy="678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Елена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55" y="0"/>
            <a:ext cx="9228455" cy="69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Вопрос :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2665475"/>
            <a:ext cx="8229600" cy="330798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457200" lvl="1" indent="0">
              <a:buNone/>
            </a:pPr>
            <a:r>
              <a:rPr lang="ru-RU" sz="4400" dirty="0" smtClean="0"/>
              <a:t>Как называется спортсменка танцующая </a:t>
            </a:r>
            <a:r>
              <a:rPr lang="ru-RU" sz="4400" dirty="0" smtClean="0"/>
              <a:t>на льду 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487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5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59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Вопрос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ru-RU" dirty="0" smtClean="0"/>
              <a:t>     </a:t>
            </a:r>
          </a:p>
          <a:p>
            <a:pPr lvl="3"/>
            <a:endParaRPr lang="ru-RU" dirty="0"/>
          </a:p>
          <a:p>
            <a:pPr lvl="3"/>
            <a:endParaRPr lang="ru-RU" dirty="0" smtClean="0"/>
          </a:p>
          <a:p>
            <a:pPr lvl="3"/>
            <a:endParaRPr lang="ru-RU" dirty="0"/>
          </a:p>
          <a:p>
            <a:pPr marL="1371600" lvl="3" indent="0">
              <a:buNone/>
            </a:pPr>
            <a:r>
              <a:rPr lang="ru-RU" sz="3600" dirty="0" smtClean="0"/>
              <a:t>НАЧАЛО ПУТИ К ФИНИШУ.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177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2050" name="Picture 2" descr="C:\Users\Елена\Desktop\1_1461053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Елена\Desktop\druzh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Вопрос 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ru-RU" dirty="0"/>
          </a:p>
          <a:p>
            <a:pPr marL="914400" lvl="2" indent="0">
              <a:buNone/>
            </a:pPr>
            <a:endParaRPr lang="ru-RU" sz="3600" dirty="0" smtClean="0"/>
          </a:p>
          <a:p>
            <a:pPr marL="914400" lvl="2" indent="0">
              <a:buNone/>
            </a:pPr>
            <a:r>
              <a:rPr lang="ru-RU" sz="4000" dirty="0" smtClean="0"/>
              <a:t>Как </a:t>
            </a:r>
            <a:r>
              <a:rPr lang="ru-RU" sz="4000" dirty="0" smtClean="0"/>
              <a:t>называют спортсмена поднимающего штангу 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76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6" y="1291130"/>
            <a:ext cx="8229600" cy="5321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4376" y="2054655"/>
            <a:ext cx="4040188" cy="639762"/>
          </a:xfrm>
        </p:spPr>
        <p:txBody>
          <a:bodyPr/>
          <a:lstStyle/>
          <a:p>
            <a:r>
              <a:rPr lang="en-US" dirty="0" smtClean="0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4376" y="2665475"/>
            <a:ext cx="4040188" cy="3035058"/>
          </a:xfrm>
        </p:spPr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Product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pic>
        <p:nvPicPr>
          <p:cNvPr id="3074" name="Picture 2" descr="C:\Users\Елена\Desktop\Ф-7619_Плакат_вырубной_Спорт-Штангист_350х500_м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6" y="0"/>
            <a:ext cx="7635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25"/>
          <p:cNvSpPr>
            <a:spLocks noGrp="1"/>
          </p:cNvSpPr>
          <p:nvPr>
            <p:ph type="body" idx="1"/>
          </p:nvPr>
        </p:nvSpPr>
        <p:spPr>
          <a:xfrm>
            <a:off x="1517900" y="1850894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dirty="0"/>
              <a:t>Вопрос :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266590" y="1552145"/>
            <a:ext cx="73780" cy="597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3002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бъект 27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8246070" cy="27296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lvl="1"/>
            <a:r>
              <a:rPr lang="ru-RU" sz="3600" dirty="0" smtClean="0"/>
              <a:t>СПОРТСМЕНЫ , СТАРАЮТСЯ ПРОПЛЫТЬ БОЛЬШУЮ ДИСТАНЦИЮ КАК МОЖНО БЫСТРЕЕ .</a:t>
            </a:r>
            <a:endParaRPr lang="ru-RU" sz="3600" dirty="0"/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4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30"/>
            <a:ext cx="9143999" cy="689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Елена\Desktop\Документы\работа\Презентация\презентация - рамки , картинки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Елена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9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9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733855"/>
          </a:xfrm>
        </p:spPr>
        <p:txBody>
          <a:bodyPr>
            <a:normAutofit/>
          </a:bodyPr>
          <a:lstStyle/>
          <a:p>
            <a:r>
              <a:rPr lang="ru-RU" dirty="0" smtClean="0"/>
              <a:t>С чего начинается день в детском саду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3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Елена\Desktop\Документы\работа\Картинки о спорте\1293439592_2010-12-27_114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079" y="1443835"/>
            <a:ext cx="7771485" cy="4581150"/>
          </a:xfrm>
        </p:spPr>
        <p:txBody>
          <a:bodyPr>
            <a:normAutofit/>
          </a:bodyPr>
          <a:lstStyle/>
          <a:p>
            <a:r>
              <a:rPr lang="ru-RU" dirty="0" smtClean="0"/>
              <a:t> Спортсмены бегают по полю и пинают мяч ногою . Кто это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Елена\Desktop\1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" y="4348"/>
            <a:ext cx="9124776" cy="68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733855"/>
          </a:xfrm>
        </p:spPr>
        <p:txBody>
          <a:bodyPr>
            <a:normAutofit/>
          </a:bodyPr>
          <a:lstStyle/>
          <a:p>
            <a:r>
              <a:rPr lang="ru-RU" dirty="0" smtClean="0"/>
              <a:t> Спортсмены дерутся на ринге в перчатках . Кто это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 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2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Елена\Desktop\B07-AI-021_p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86" y="42485"/>
            <a:ext cx="9172986" cy="68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41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139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Что обозначают переплетённые кольца на символе Олимпийских игр ?</vt:lpstr>
      <vt:lpstr> </vt:lpstr>
      <vt:lpstr>Презентация PowerPoint</vt:lpstr>
      <vt:lpstr>С чего начинается день в детском саду ?</vt:lpstr>
      <vt:lpstr>Презентация PowerPoint</vt:lpstr>
      <vt:lpstr> Спортсмены бегают по полю и пинают мяч ногою . Кто это ?</vt:lpstr>
      <vt:lpstr>Презентация PowerPoint</vt:lpstr>
      <vt:lpstr> Спортсмены дерутся на ринге в перчатках . Кто это ?</vt:lpstr>
      <vt:lpstr>Презентация PowerPoint</vt:lpstr>
      <vt:lpstr>ОНИ ЛОВКИЕ , ПРЫГУЧИЕ , ГИБКИЕ ,  КТО ЭТО ?</vt:lpstr>
      <vt:lpstr>Презентация PowerPoint</vt:lpstr>
      <vt:lpstr>Какие награды получают спортсмены за победу на соревнованиях ?</vt:lpstr>
      <vt:lpstr>Презентация PowerPoint</vt:lpstr>
      <vt:lpstr>Презентация PowerPoint</vt:lpstr>
      <vt:lpstr>Презентация PowerPoint</vt:lpstr>
      <vt:lpstr>Вопрос : </vt:lpstr>
      <vt:lpstr>Презентация PowerPoint</vt:lpstr>
      <vt:lpstr>     Вопрос :</vt:lpstr>
      <vt:lpstr>Slide Title</vt:lpstr>
      <vt:lpstr>  Вопрос :</vt:lpstr>
      <vt:lpstr>Slide Title</vt:lpstr>
      <vt:lpstr>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 Windows</cp:lastModifiedBy>
  <cp:revision>47</cp:revision>
  <dcterms:created xsi:type="dcterms:W3CDTF">2013-08-21T19:17:07Z</dcterms:created>
  <dcterms:modified xsi:type="dcterms:W3CDTF">2016-11-09T13:26:06Z</dcterms:modified>
</cp:coreProperties>
</file>