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6" r:id="rId6"/>
    <p:sldId id="267" r:id="rId7"/>
    <p:sldId id="261" r:id="rId8"/>
    <p:sldId id="262" r:id="rId9"/>
    <p:sldId id="263" r:id="rId10"/>
    <p:sldId id="264" r:id="rId11"/>
    <p:sldId id="265" r:id="rId12"/>
    <p:sldId id="268" r:id="rId13"/>
    <p:sldId id="269" r:id="rId14"/>
    <p:sldId id="281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377" autoAdjust="0"/>
    <p:restoredTop sz="94660"/>
  </p:normalViewPr>
  <p:slideViewPr>
    <p:cSldViewPr>
      <p:cViewPr varScale="1">
        <p:scale>
          <a:sx n="44" d="100"/>
          <a:sy n="44" d="100"/>
        </p:scale>
        <p:origin x="-1066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21.04.2017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21.04.2017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21.04.2017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21.04.2017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21.04.2017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21.04.2017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21.04.2017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21.04.2017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Катерина\Pictures\фон2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2000240"/>
            <a:ext cx="7786742" cy="2286016"/>
          </a:xfrm>
        </p:spPr>
        <p:txBody>
          <a:bodyPr>
            <a:normAutofit/>
          </a:bodyPr>
          <a:lstStyle/>
          <a:p>
            <a:pPr algn="ctr"/>
            <a:r>
              <a:rPr lang="ru-RU" sz="4800" dirty="0" smtClean="0">
                <a:solidFill>
                  <a:srgbClr val="FF0000"/>
                </a:solidFill>
              </a:rPr>
              <a:t>Викторина </a:t>
            </a:r>
            <a:br>
              <a:rPr lang="ru-RU" sz="4800" dirty="0" smtClean="0">
                <a:solidFill>
                  <a:srgbClr val="FF0000"/>
                </a:solidFill>
              </a:rPr>
            </a:br>
            <a:r>
              <a:rPr lang="ru-RU" sz="4800" dirty="0" smtClean="0">
                <a:solidFill>
                  <a:srgbClr val="FF0000"/>
                </a:solidFill>
              </a:rPr>
              <a:t>для детей 4-5 лет</a:t>
            </a:r>
            <a:br>
              <a:rPr lang="ru-RU" sz="4800" dirty="0" smtClean="0">
                <a:solidFill>
                  <a:srgbClr val="FF0000"/>
                </a:solidFill>
              </a:rPr>
            </a:br>
            <a:r>
              <a:rPr lang="ru-RU" sz="4800" dirty="0" smtClean="0">
                <a:solidFill>
                  <a:srgbClr val="FF0000"/>
                </a:solidFill>
              </a:rPr>
              <a:t>«Моё тело»</a:t>
            </a:r>
            <a:endParaRPr lang="ru-RU" sz="4800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143240" y="4929198"/>
            <a:ext cx="4643470" cy="1285884"/>
          </a:xfrm>
        </p:spPr>
        <p:txBody>
          <a:bodyPr/>
          <a:lstStyle/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Катерина\Pictures\фон2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71604" y="457200"/>
            <a:ext cx="6072230" cy="1257288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Кости все вместе </a:t>
            </a:r>
            <a:r>
              <a:rPr lang="ru-RU" dirty="0" smtClean="0">
                <a:solidFill>
                  <a:srgbClr val="FF0000"/>
                </a:solidFill>
              </a:rPr>
              <a:t>это 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5" name="Picture 2" descr="C:\Users\Катерина\Pictures\skeleton2-halloween-coloring-pages.jpg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 bwMode="auto">
          <a:xfrm>
            <a:off x="3148744" y="1707458"/>
            <a:ext cx="3280643" cy="437266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Катерина\Pictures\фон2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38" y="457200"/>
            <a:ext cx="7358114" cy="971536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Всегда во рту, а не </a:t>
            </a:r>
            <a:r>
              <a:rPr lang="ru-RU" dirty="0" smtClean="0">
                <a:solidFill>
                  <a:srgbClr val="FF0000"/>
                </a:solidFill>
              </a:rPr>
              <a:t>проглотишь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5" name="Picture 2" descr="C:\Users\Катерина\Pictures\6.jpg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 bwMode="auto">
          <a:xfrm>
            <a:off x="1357290" y="1571612"/>
            <a:ext cx="6334142" cy="422276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Катерина\Pictures\фон2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4414" y="457200"/>
            <a:ext cx="7777186" cy="1471602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Не сеют, не сажают – сами </a:t>
            </a:r>
            <a:r>
              <a:rPr lang="ru-RU" dirty="0" smtClean="0">
                <a:solidFill>
                  <a:srgbClr val="FF0000"/>
                </a:solidFill>
              </a:rPr>
              <a:t>вырастают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5" name="Picture 2" descr="C:\Users\Катерина\Pictures\2478cb730b3c5415407b4bec27ea98e0.jpg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 b="4296"/>
          <a:stretch>
            <a:fillRect/>
          </a:stretch>
        </p:blipFill>
        <p:spPr bwMode="auto">
          <a:xfrm>
            <a:off x="2291622" y="2000240"/>
            <a:ext cx="5352212" cy="421484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Катерина\Pictures\фон2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457200"/>
            <a:ext cx="7715304" cy="1685916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Всю жизнь друг друга догоняют,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а обогнать не </a:t>
            </a:r>
            <a:r>
              <a:rPr lang="ru-RU" dirty="0" smtClean="0">
                <a:solidFill>
                  <a:srgbClr val="FF0000"/>
                </a:solidFill>
              </a:rPr>
              <a:t>могут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5" name="Picture 2" descr="C:\Users\Катерина\Pictures\1218469945_46cc79a554aff.jpg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 r="1209" b="12708"/>
          <a:stretch>
            <a:fillRect/>
          </a:stretch>
        </p:blipFill>
        <p:spPr bwMode="auto">
          <a:xfrm>
            <a:off x="1481778" y="2143116"/>
            <a:ext cx="6554654" cy="38576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Катерина\Pictures\фон2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14678" y="2285992"/>
            <a:ext cx="3786214" cy="2000264"/>
          </a:xfrm>
        </p:spPr>
        <p:txBody>
          <a:bodyPr>
            <a:normAutofit/>
          </a:bodyPr>
          <a:lstStyle/>
          <a:p>
            <a:r>
              <a:rPr lang="ru-RU" sz="6000" dirty="0" smtClean="0">
                <a:solidFill>
                  <a:srgbClr val="FF0000"/>
                </a:solidFill>
              </a:rPr>
              <a:t>Молодец!</a:t>
            </a:r>
            <a:endParaRPr lang="ru-RU" sz="6000" dirty="0">
              <a:solidFill>
                <a:srgbClr val="FF0000"/>
              </a:solidFill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 flipV="1">
            <a:off x="3500430" y="5072073"/>
            <a:ext cx="3143272" cy="71437"/>
          </a:xfrm>
        </p:spPr>
        <p:txBody>
          <a:bodyPr>
            <a:normAutofit fontScale="25000" lnSpcReduction="20000"/>
          </a:bodyPr>
          <a:lstStyle/>
          <a:p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Катерина\Pictures\фон2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</p:spPr>
      </p:pic>
      <p:pic>
        <p:nvPicPr>
          <p:cNvPr id="5" name="Picture 2" descr="C:\Users\Катерина\Pictures\2160.jpg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 bwMode="auto">
          <a:xfrm>
            <a:off x="4461510" y="2533439"/>
            <a:ext cx="3396638" cy="3673914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0"/>
            <a:ext cx="7972452" cy="3225800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День и ночь стучит оно,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Словно бы заведено.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Будет плохо, если вдруг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Прекратится этот </a:t>
            </a:r>
            <a:r>
              <a:rPr lang="ru-RU" dirty="0" smtClean="0">
                <a:solidFill>
                  <a:srgbClr val="FF0000"/>
                </a:solidFill>
              </a:rPr>
              <a:t>стук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Катерина\Pictures\фон2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457200"/>
            <a:ext cx="8634442" cy="1614478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Что лечит врач </a:t>
            </a:r>
            <a:r>
              <a:rPr lang="ru-RU" dirty="0" smtClean="0">
                <a:solidFill>
                  <a:srgbClr val="FF0000"/>
                </a:solidFill>
              </a:rPr>
              <a:t>стоматолог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5" name="Picture 2" descr="C:\Users\Катерина\Pictures\belye-zuby-foto-24334-large.jpg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 bwMode="auto">
          <a:xfrm>
            <a:off x="1618817" y="2214563"/>
            <a:ext cx="6325465" cy="386556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Катерина\Pictures\фон2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457200"/>
            <a:ext cx="8563004" cy="161447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Каким органом нашего тела мы </a:t>
            </a:r>
            <a:r>
              <a:rPr lang="ru-RU" dirty="0" smtClean="0">
                <a:solidFill>
                  <a:srgbClr val="FF0000"/>
                </a:solidFill>
              </a:rPr>
              <a:t>слышим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5" name="Picture 2" descr="C:\Users\Катерина\Pictures\orecchio.jpg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2928926" y="2214554"/>
            <a:ext cx="5218080" cy="34290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Катерина\Pictures\фон2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85852" y="274638"/>
            <a:ext cx="5929354" cy="272573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На ночь два оконца 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Сами закрываются, 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А с восходом солнца 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Сами </a:t>
            </a:r>
            <a:r>
              <a:rPr lang="ru-RU" dirty="0" smtClean="0">
                <a:solidFill>
                  <a:srgbClr val="FF0000"/>
                </a:solidFill>
              </a:rPr>
              <a:t>открываются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5" name="Picture 2" descr="C:\Users\Катерина\Pictures\315a164de17a89bb00d69f88db8c6800_i-7843.jpg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935831" y="2961481"/>
            <a:ext cx="7620000" cy="2514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Катерина\Pictures\фон2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57290" y="457200"/>
            <a:ext cx="7634310" cy="1328726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Есть всегда у людей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Есть всегда у </a:t>
            </a:r>
            <a:r>
              <a:rPr lang="ru-RU" dirty="0" smtClean="0">
                <a:solidFill>
                  <a:srgbClr val="FF0000"/>
                </a:solidFill>
              </a:rPr>
              <a:t>кораблей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5" name="Picture 3" descr="C:\Users\Катерина\Pictures\nos5.jpg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 bwMode="auto">
          <a:xfrm>
            <a:off x="3170237" y="2178032"/>
            <a:ext cx="3902093" cy="390209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Катерина\Pictures\фон2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457200"/>
            <a:ext cx="8420128" cy="1328726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Где расположены рот, нос, </a:t>
            </a:r>
            <a:r>
              <a:rPr lang="ru-RU" dirty="0" smtClean="0">
                <a:solidFill>
                  <a:srgbClr val="FF0000"/>
                </a:solidFill>
              </a:rPr>
              <a:t>глаза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5" name="Picture 2" descr="C:\Users\Катерина\Pictures\evan-kafka-11.jpg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 bwMode="auto">
          <a:xfrm>
            <a:off x="3470680" y="1772564"/>
            <a:ext cx="3387336" cy="430756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Катерина\Pictures\фон2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00166" y="457200"/>
            <a:ext cx="5143536" cy="1328726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Их у человека </a:t>
            </a:r>
            <a:r>
              <a:rPr lang="ru-RU" dirty="0" smtClean="0">
                <a:solidFill>
                  <a:srgbClr val="FF0000"/>
                </a:solidFill>
              </a:rPr>
              <a:t>20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5" name="Picture 2" descr="C:\Users\Катерина\Pictures\iVJJU7A78.jpg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1500166" y="1285860"/>
            <a:ext cx="6346984" cy="396686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Катерина\Pictures\фон2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86" y="457200"/>
            <a:ext cx="7643866" cy="1257288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 </a:t>
            </a:r>
            <a:r>
              <a:rPr lang="ru-RU" dirty="0" smtClean="0">
                <a:solidFill>
                  <a:srgbClr val="FF0000"/>
                </a:solidFill>
              </a:rPr>
              <a:t>Какого цвета у человека </a:t>
            </a:r>
            <a:r>
              <a:rPr lang="ru-RU" dirty="0" smtClean="0">
                <a:solidFill>
                  <a:srgbClr val="FF0000"/>
                </a:solidFill>
              </a:rPr>
              <a:t>кровь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5" name="Picture 2" descr="C:\Users\Катерина\Pictures\11962871-Капли-крови.jpg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3143240" y="1714488"/>
            <a:ext cx="2928958" cy="417004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115</TotalTime>
  <Words>69</Words>
  <PresentationFormat>Экран (4:3)</PresentationFormat>
  <Paragraphs>14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Трек</vt:lpstr>
      <vt:lpstr>Викторина  для детей 4-5 лет «Моё тело»</vt:lpstr>
      <vt:lpstr>День и ночь стучит оно, Словно бы заведено. Будет плохо, если вдруг Прекратится этот стук  </vt:lpstr>
      <vt:lpstr>Что лечит врач стоматолог  </vt:lpstr>
      <vt:lpstr>Каким органом нашего тела мы слышим  </vt:lpstr>
      <vt:lpstr>На ночь два оконца  Сами закрываются,  А с восходом солнца  Сами открываются </vt:lpstr>
      <vt:lpstr>Есть всегда у людей Есть всегда у кораблей</vt:lpstr>
      <vt:lpstr>Где расположены рот, нос, глаза  </vt:lpstr>
      <vt:lpstr>Их у человека 20  </vt:lpstr>
      <vt:lpstr> Какого цвета у человека кровь  </vt:lpstr>
      <vt:lpstr>Кости все вместе это </vt:lpstr>
      <vt:lpstr>Всегда во рту, а не проглотишь</vt:lpstr>
      <vt:lpstr>Не сеют, не сажают – сами вырастают</vt:lpstr>
      <vt:lpstr>Всю жизнь друг друга догоняют, а обогнать не могут</vt:lpstr>
      <vt:lpstr>Молодец!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Моё тело</dc:title>
  <dc:creator>Катерина</dc:creator>
  <cp:lastModifiedBy>Катерина</cp:lastModifiedBy>
  <cp:revision>14</cp:revision>
  <dcterms:created xsi:type="dcterms:W3CDTF">2016-09-22T16:45:22Z</dcterms:created>
  <dcterms:modified xsi:type="dcterms:W3CDTF">2017-04-21T03:54:43Z</dcterms:modified>
</cp:coreProperties>
</file>