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65" r:id="rId2"/>
    <p:sldId id="263" r:id="rId3"/>
    <p:sldId id="266" r:id="rId4"/>
    <p:sldId id="259" r:id="rId5"/>
    <p:sldId id="260" r:id="rId6"/>
    <p:sldId id="257" r:id="rId7"/>
    <p:sldId id="258" r:id="rId8"/>
    <p:sldId id="267" r:id="rId9"/>
    <p:sldId id="268" r:id="rId10"/>
    <p:sldId id="25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AC5"/>
    <a:srgbClr val="F94E01"/>
    <a:srgbClr val="37B2BF"/>
    <a:srgbClr val="C65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7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2B428-1E14-49AF-902C-71ADFE4E5D0E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237E1-197B-448E-8AA2-6B61FC59D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9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Подготовила</a:t>
            </a:r>
            <a:r>
              <a:rPr lang="ru-RU" baseline="0" dirty="0" smtClean="0"/>
              <a:t> инструктор ФК Гусева Е.Г.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37E1-197B-448E-8AA2-6B61FC59D5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2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3482" y="228255"/>
            <a:ext cx="8229600" cy="45365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СИМВОЛИКА   ОЛИМПИЙСКИХ   ИГР</a:t>
            </a:r>
            <a:endParaRPr kumimoji="0" lang="ru-RU" sz="60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C:\Users\Елена\Desktop\презентации1\мультимед для презентаций\72276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009219" cy="180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ена\Desktop\презентации1\мультимед для презентаций\1750272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82" y="472137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лена\Desktop\презентации1\мультимед для презентаций\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5327"/>
            <a:ext cx="2257273" cy="17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3949" y="1623282"/>
            <a:ext cx="343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Calibri"/>
              </a:rPr>
              <a:t>МДОУ «Детский сад №41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р.п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 Петровское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»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4684" y="5396872"/>
            <a:ext cx="37083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Calibri"/>
              </a:rPr>
              <a:t>Подготовила инструктор ФК Гусева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Е.Г.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2017г.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24936" cy="40016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3184" y="270088"/>
            <a:ext cx="8229600" cy="79569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ОЛИМПИЙСКИЕ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ЭМБЛЕМЫ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8" y="1065787"/>
            <a:ext cx="8448636" cy="5792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презентации1\рамки картинки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25352"/>
            <a:ext cx="8841160" cy="6220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 	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Синий Европа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Черный Африка</a:t>
            </a:r>
            <a:endParaRPr lang="ru-RU" sz="3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Красный Америка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 Азия</a:t>
            </a:r>
            <a:r>
              <a:rPr lang="ru-RU" sz="3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Зеленый  Австралия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0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noProof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ОЛИМПИЙСКИЕ   КОЛЬЦА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4762500" cy="261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8712968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988840" y="620688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6064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rgbClr val="37B2B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+mj-ea"/>
                <a:cs typeface="+mj-cs"/>
              </a:rPr>
              <a:t>ОЛИМПИЙСКИЙ   </a:t>
            </a:r>
            <a:endParaRPr lang="ru-RU" sz="5400" b="1" dirty="0">
              <a:solidFill>
                <a:srgbClr val="37B2BF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5400" b="1" dirty="0">
                <a:solidFill>
                  <a:srgbClr val="37B2B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+mj-ea"/>
                <a:cs typeface="+mj-cs"/>
              </a:rPr>
              <a:t>ФЛАГ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13" y="2420888"/>
            <a:ext cx="5238750" cy="3171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841160" cy="403244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«Быстрее, выше, сильнее», что является переводом латинского выражения 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Citius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Altius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Fortius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». Лозунг был предложен Пьером де Кубертеном при создании Международного олимпийского комитета в 1894 году и представлен на VIII летних Олимпийских играх в Париже в 1924 году.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    Существует также неофициальный девиз «Главное — не победа, а участие»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6632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ОЛИПИЙСКИЙ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ДЕВИЗ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043118" cy="1152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9972" y="1268760"/>
            <a:ext cx="4366828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Один из выдающихся спортсменов произносит клятву в честности соревнований от имени всех соревнующихся. Затем один из судей произносит клятву в честном и объективном судействе.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332656"/>
            <a:ext cx="8280920" cy="148478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КЛЯТВА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3872150" cy="503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08720"/>
            <a:ext cx="7560840" cy="65527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-171400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4E0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ОЛИПИЙСКИЙ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rgbClr val="F94E0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ОГОНЬ 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F94E0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753" y="4365104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Comic Sans MS" panose="030F0702030302020204" pitchFamily="66" charset="0"/>
              </a:rPr>
              <a:t>Олимпийский огонь на факеле передается от атлета к атлету в ходе многодневной символической эстафеты, которая проходит по всем 5 населённым континентам Земли. Огонь прибывает к месту проведения Олимпийских игр в день их открытия. Финалист эстафеты факелом зажигает пламя Олимпийского костра. Это символизирует начало игр. По завершении всех соревнований Олимпийский огонь костра гасится, что символизирует закрытие игр.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6" y="1513593"/>
            <a:ext cx="2629843" cy="26298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08920"/>
            <a:ext cx="2286000" cy="1790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95" y="1176262"/>
            <a:ext cx="2125894" cy="3188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948" y="1087796"/>
            <a:ext cx="7776864" cy="2989276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Победители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располагаются на подиуме в соответствии с завоеванными местами. Поднимаются флаги стран, представителями которых являются победители. Играется гимн страны, представителем которой является обладатель золотой медали.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0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ОЛИПИЙСКИЕ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МЕДАЛИ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2466975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03" y="3068960"/>
            <a:ext cx="2405335" cy="3155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21" y="3068960"/>
            <a:ext cx="3340023" cy="2163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2776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260648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6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noProof="0" dirty="0" smtClean="0">
                <a:solidFill>
                  <a:srgbClr val="D45AC5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ЦЕРЕМОНИЯ   ОТКРЫТИЯ  И ЗАКРЫТИЯ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5AC5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ОЛИМПИЙСКИХ    ИГР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D45AC5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3" y="1558960"/>
            <a:ext cx="3707904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00" y="1567239"/>
            <a:ext cx="3679304" cy="2324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9" y="4581128"/>
            <a:ext cx="3557736" cy="2073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29392"/>
            <a:ext cx="3573445" cy="2625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700000">
            <a:off x="251520" y="836712"/>
            <a:ext cx="8640960" cy="576064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 smtClean="0"/>
          </a:p>
          <a:p>
            <a:endParaRPr lang="ru-RU" dirty="0"/>
          </a:p>
        </p:txBody>
      </p:sp>
      <p:pic>
        <p:nvPicPr>
          <p:cNvPr id="3074" name="Picture 2" descr="F:\учитель года\картинка\20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1656184" cy="1656184"/>
          </a:xfrm>
          <a:prstGeom prst="rect">
            <a:avLst/>
          </a:prstGeom>
          <a:noFill/>
        </p:spPr>
      </p:pic>
      <p:pic>
        <p:nvPicPr>
          <p:cNvPr id="3075" name="Picture 3" descr="F:\учитель года\картинка\2010т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2376264" cy="2076892"/>
          </a:xfrm>
          <a:prstGeom prst="rect">
            <a:avLst/>
          </a:prstGeom>
          <a:noFill/>
        </p:spPr>
      </p:pic>
      <p:pic>
        <p:nvPicPr>
          <p:cNvPr id="3076" name="Picture 4" descr="F:\учитель года\картинка\8049o.jpg"/>
          <p:cNvPicPr>
            <a:picLocks noChangeAspect="1" noChangeArrowheads="1"/>
          </p:cNvPicPr>
          <p:nvPr/>
        </p:nvPicPr>
        <p:blipFill>
          <a:blip r:embed="rId4" cstate="print"/>
          <a:srcRect l="7946" t="3338" r="3179" b="3338"/>
          <a:stretch>
            <a:fillRect/>
          </a:stretch>
        </p:blipFill>
        <p:spPr bwMode="auto">
          <a:xfrm>
            <a:off x="4932041" y="1381500"/>
            <a:ext cx="2537912" cy="2540412"/>
          </a:xfrm>
          <a:prstGeom prst="rect">
            <a:avLst/>
          </a:prstGeom>
          <a:noFill/>
        </p:spPr>
      </p:pic>
      <p:pic>
        <p:nvPicPr>
          <p:cNvPr id="3077" name="Picture 5" descr="F:\учитель года\картинка\1994 т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5313" y="4437112"/>
            <a:ext cx="2055023" cy="1800200"/>
          </a:xfrm>
          <a:prstGeom prst="rect">
            <a:avLst/>
          </a:prstGeom>
          <a:noFill/>
        </p:spPr>
      </p:pic>
      <p:pic>
        <p:nvPicPr>
          <p:cNvPr id="3078" name="Picture 6" descr="F:\учитель года\картинка\W2002-M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293096"/>
            <a:ext cx="1795398" cy="1584176"/>
          </a:xfrm>
          <a:prstGeom prst="rect">
            <a:avLst/>
          </a:prstGeom>
          <a:noFill/>
        </p:spPr>
      </p:pic>
      <p:pic>
        <p:nvPicPr>
          <p:cNvPr id="3079" name="Picture 7" descr="F:\учитель года\картинка\Безимени-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7828" y="4295546"/>
            <a:ext cx="2232247" cy="2295783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6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ОЛИМПИЙСКИЕ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ТАЛИСМАНЫ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285</TotalTime>
  <Words>238</Words>
  <Application>Microsoft Office PowerPoint</Application>
  <PresentationFormat>Экран (4:3)</PresentationFormat>
  <Paragraphs>53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Gamer's</dc:creator>
  <cp:lastModifiedBy>Пользователь Windows</cp:lastModifiedBy>
  <cp:revision>48</cp:revision>
  <dcterms:created xsi:type="dcterms:W3CDTF">2010-09-21T05:32:37Z</dcterms:created>
  <dcterms:modified xsi:type="dcterms:W3CDTF">2017-06-22T13:12:55Z</dcterms:modified>
</cp:coreProperties>
</file>