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80" autoAdjust="0"/>
  </p:normalViewPr>
  <p:slideViewPr>
    <p:cSldViewPr snapToGrid="0">
      <p:cViewPr>
        <p:scale>
          <a:sx n="77" d="100"/>
          <a:sy n="77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&#1085;&#1086;&#1074;&#1099;&#1081;&#1089;&#1087;&#1086;&#1089;&#1086;&#1073;.&#1088;&#1092;/files/2011/04/rainbow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356992"/>
            <a:ext cx="3096344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00FF"/>
                </a:solidFill>
              </a:rPr>
              <a:t>Гусева Е.Г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00FF"/>
                </a:solidFill>
              </a:rPr>
              <a:t>Инструктор по физической культуре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00FF"/>
                </a:solidFill>
              </a:rPr>
              <a:t> МДОУ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00FF"/>
                </a:solidFill>
              </a:rPr>
              <a:t>«Детский сад № 41            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00FF"/>
                </a:solidFill>
              </a:rPr>
              <a:t>   </a:t>
            </a:r>
            <a:r>
              <a:rPr lang="ru-RU" sz="1600" b="1" dirty="0" err="1" smtClean="0">
                <a:solidFill>
                  <a:srgbClr val="0000FF"/>
                </a:solidFill>
              </a:rPr>
              <a:t>р.п</a:t>
            </a:r>
            <a:r>
              <a:rPr lang="ru-RU" sz="1600" b="1" dirty="0" smtClean="0">
                <a:solidFill>
                  <a:srgbClr val="0000FF"/>
                </a:solidFill>
              </a:rPr>
              <a:t>. Петровское»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ЗА ЗДОРОВЫЙ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ЗДОРОВЬЯ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Соблюдай режим дня…………………</a:t>
            </a:r>
          </a:p>
          <a:p>
            <a:r>
              <a:rPr lang="ru-RU" dirty="0"/>
              <a:t> </a:t>
            </a:r>
            <a:r>
              <a:rPr lang="ru-RU" dirty="0" smtClean="0"/>
              <a:t>Питайся правильно…………………</a:t>
            </a:r>
          </a:p>
          <a:p>
            <a:r>
              <a:rPr lang="ru-RU" dirty="0"/>
              <a:t> </a:t>
            </a:r>
            <a:r>
              <a:rPr lang="ru-RU" dirty="0" smtClean="0"/>
              <a:t>Занимайся физкультурой и спортом…………………</a:t>
            </a:r>
          </a:p>
          <a:p>
            <a:pPr lvl="1"/>
            <a:r>
              <a:rPr lang="ru-RU" dirty="0" smtClean="0"/>
              <a:t>Всегда будь в хорошем настроении------------------</a:t>
            </a:r>
          </a:p>
          <a:p>
            <a:pPr lvl="1"/>
            <a:r>
              <a:rPr lang="ru-RU" dirty="0" smtClean="0"/>
              <a:t>Больше времени проводи на свежем---------------воздухе---</a:t>
            </a:r>
          </a:p>
          <a:p>
            <a:pPr lvl="1"/>
            <a:r>
              <a:rPr lang="ru-RU" dirty="0" smtClean="0"/>
              <a:t>Закаляйся</a:t>
            </a:r>
          </a:p>
          <a:p>
            <a:pPr lvl="2"/>
            <a:r>
              <a:rPr lang="ru-RU" dirty="0" smtClean="0"/>
              <a:t>++++++++++++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35" y="3830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Елена\Desktop\Документы\работа\Презентация\презентация - рамки , картинки\13303214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9" y="0"/>
            <a:ext cx="8575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8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Соблюдай режим дня ! </a:t>
            </a:r>
          </a:p>
          <a:p>
            <a:r>
              <a:rPr lang="ru-RU" dirty="0" smtClean="0"/>
              <a:t>Начинай день с зарядки.! </a:t>
            </a:r>
          </a:p>
          <a:p>
            <a:r>
              <a:rPr lang="ru-RU" dirty="0" smtClean="0"/>
              <a:t>Правильно питайся.</a:t>
            </a:r>
          </a:p>
          <a:p>
            <a:r>
              <a:rPr lang="ru-RU" dirty="0" smtClean="0"/>
              <a:t>Отдыхай днём !.</a:t>
            </a:r>
          </a:p>
          <a:p>
            <a:r>
              <a:rPr lang="ru-RU" dirty="0" smtClean="0"/>
              <a:t>Будь активным и подвижным !</a:t>
            </a:r>
          </a:p>
          <a:p>
            <a:r>
              <a:rPr lang="ru-RU" dirty="0" smtClean="0"/>
              <a:t>Как можно больше гуляй на свежем воздухе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</a:t>
            </a:r>
            <a:endParaRPr lang="ru-RU" dirty="0"/>
          </a:p>
        </p:txBody>
      </p:sp>
      <p:pic>
        <p:nvPicPr>
          <p:cNvPr id="1026" name="Picture 2" descr="C:\Users\Елена\Desktop\ЗОЖ\3814629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3" y="1853514"/>
            <a:ext cx="3496962" cy="44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420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ПРАВИЛЬНОЕ ПИТАНИЕ</a:t>
            </a:r>
            <a:endParaRPr lang="ru-RU" dirty="0"/>
          </a:p>
        </p:txBody>
      </p:sp>
      <p:pic>
        <p:nvPicPr>
          <p:cNvPr id="2050" name="Picture 2" descr="C:\Users\Елена\Desktop\ЗОЖ\1392205984_zolotye-pravila-pitani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7" y="1093230"/>
            <a:ext cx="6878462" cy="531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хочешь быть здоров – закаляйся 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13254" y="1675329"/>
            <a:ext cx="7043352" cy="442674"/>
          </a:xfrm>
          <a:prstGeom prst="roundRect">
            <a:avLst/>
          </a:prstGeom>
          <a:ln w="762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2"/>
              </a:rPr>
              <a:t>-</a:t>
            </a:r>
            <a:endParaRPr lang="ru-RU" sz="2000" dirty="0"/>
          </a:p>
        </p:txBody>
      </p:sp>
      <p:pic>
        <p:nvPicPr>
          <p:cNvPr id="3" name="Picture 2" descr="C:\Users\Елена\Desktop\ЗОЖ\1_html_m601605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54" y="1309817"/>
            <a:ext cx="7043352" cy="55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 – это движение !</a:t>
            </a:r>
            <a:endParaRPr lang="ru-RU" dirty="0"/>
          </a:p>
        </p:txBody>
      </p:sp>
      <p:pic>
        <p:nvPicPr>
          <p:cNvPr id="2052" name="Picture 4" descr="C:\Users\Елена\Desktop\Документы\работа\Презентация\презентация - рамки , картинки\95924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342"/>
            <a:ext cx="9144001" cy="554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Документы\работа\Презентация\презентация - рамки , картинки\Здоров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98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МЫ ЗА ЗДОРОВЫЙ ОБРАЗ ЖИЗНИ</vt:lpstr>
      <vt:lpstr>ПРАВИЛА ЗДОРОВЬЯ</vt:lpstr>
      <vt:lpstr> </vt:lpstr>
      <vt:lpstr>РЕЖИМ ДНЯ</vt:lpstr>
      <vt:lpstr>ПРАВИЛЬНОЕ ПИТАНИЕ</vt:lpstr>
      <vt:lpstr>Если хочешь быть здоров – закаляйся !</vt:lpstr>
      <vt:lpstr>Здоровье – это движение 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Пользователь Windows</cp:lastModifiedBy>
  <cp:revision>15</cp:revision>
  <dcterms:created xsi:type="dcterms:W3CDTF">2014-08-01T19:25:21Z</dcterms:created>
  <dcterms:modified xsi:type="dcterms:W3CDTF">2020-03-06T16:50:36Z</dcterms:modified>
</cp:coreProperties>
</file>