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3" autoAdjust="0"/>
    <p:restoredTop sz="94660"/>
  </p:normalViewPr>
  <p:slideViewPr>
    <p:cSldViewPr>
      <p:cViewPr>
        <p:scale>
          <a:sx n="74" d="100"/>
          <a:sy n="74" d="100"/>
        </p:scale>
        <p:origin x="-9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5521-CD7A-4222-8DF0-13F3896F6A0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BD631-8BEC-4F13-9062-80B26FAB0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microsoft.com/office/2007/relationships/hdphoto" Target="../media/hdphoto12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5.wdp"/><Relationship Id="rId5" Type="http://schemas.openxmlformats.org/officeDocument/2006/relationships/image" Target="../media/image45.png"/><Relationship Id="rId4" Type="http://schemas.microsoft.com/office/2007/relationships/hdphoto" Target="../media/hdphoto6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Relationship Id="rId9" Type="http://schemas.openxmlformats.org/officeDocument/2006/relationships/image" Target="../media/image18.jpeg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microsoft.com/office/2007/relationships/hdphoto" Target="../media/hdphoto12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jpeg"/><Relationship Id="rId18" Type="http://schemas.microsoft.com/office/2007/relationships/hdphoto" Target="../media/hdphoto14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microsoft.com/office/2007/relationships/hdphoto" Target="../media/hdphoto9.wdp"/><Relationship Id="rId10" Type="http://schemas.microsoft.com/office/2007/relationships/hdphoto" Target="../media/hdphoto5.wdp"/><Relationship Id="rId4" Type="http://schemas.openxmlformats.org/officeDocument/2006/relationships/image" Target="../media/image34.png"/><Relationship Id="rId9" Type="http://schemas.openxmlformats.org/officeDocument/2006/relationships/image" Target="../media/image13.png"/><Relationship Id="rId14" Type="http://schemas.openxmlformats.org/officeDocument/2006/relationships/image" Target="../media/image4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0" y="1196752"/>
            <a:ext cx="2413547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411760" y="4437112"/>
            <a:ext cx="6069600" cy="175299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414520" y="697663"/>
            <a:ext cx="6081916" cy="2947361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546" y="764704"/>
            <a:ext cx="6078425" cy="27363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33922"/>
            <a:ext cx="5940659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7380312" y="4941168"/>
            <a:ext cx="1591999" cy="1728112"/>
            <a:chOff x="5868144" y="3284984"/>
            <a:chExt cx="3032159" cy="3384296"/>
          </a:xfrm>
        </p:grpSpPr>
        <p:pic>
          <p:nvPicPr>
            <p:cNvPr id="1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0392" y="328498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8688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3278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 flipH="1">
              <a:off x="810039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20816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 flipH="1">
              <a:off x="5868144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179512" y="5085184"/>
            <a:ext cx="1512168" cy="1584096"/>
            <a:chOff x="179512" y="3356992"/>
            <a:chExt cx="2972672" cy="3312288"/>
          </a:xfrm>
        </p:grpSpPr>
        <p:pic>
          <p:nvPicPr>
            <p:cNvPr id="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 flipH="1">
            <a:off x="7380312" y="5085184"/>
            <a:ext cx="1512168" cy="1584096"/>
            <a:chOff x="179512" y="3356992"/>
            <a:chExt cx="2972672" cy="3312288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79104" y="3356992"/>
            <a:ext cx="7776864" cy="1301927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56993"/>
            <a:ext cx="7772400" cy="129614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759989" y="1045920"/>
            <a:ext cx="1766205" cy="3635421"/>
            <a:chOff x="6759989" y="1045920"/>
            <a:chExt cx="1766205" cy="3635421"/>
          </a:xfrm>
        </p:grpSpPr>
        <p:pic>
          <p:nvPicPr>
            <p:cNvPr id="6" name="Picture 18" descr="https://avatanplus.com/files/resources/original/56f4ce440988e153ac45b9c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2099" flipH="1">
              <a:off x="6759989" y="1045920"/>
              <a:ext cx="1527505" cy="363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69" y="1268760"/>
              <a:ext cx="1149577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662" y="2132856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052736"/>
              <a:ext cx="1073874" cy="107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1043608" y="621166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Автор этого шаблона: Погодаева Оксана Викторовна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-39322" y="1162704"/>
            <a:ext cx="1806049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03648" y="1563756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00000" cy="1152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9685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403648" y="1627870"/>
            <a:ext cx="7200000" cy="5041489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0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56784" cy="11569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56792"/>
            <a:ext cx="7056784" cy="51125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51520" y="332656"/>
            <a:ext cx="1059633" cy="6098960"/>
            <a:chOff x="251520" y="404664"/>
            <a:chExt cx="1059633" cy="6098960"/>
          </a:xfrm>
        </p:grpSpPr>
        <p:pic>
          <p:nvPicPr>
            <p:cNvPr id="205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71808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45224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1059632" cy="105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1059633" cy="105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5" t="10182" r="5267" b="11159"/>
            <a:stretch>
              <a:fillRect/>
            </a:stretch>
          </p:blipFill>
          <p:spPr bwMode="auto">
            <a:xfrm>
              <a:off x="251520" y="1700808"/>
              <a:ext cx="1058400" cy="98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s://avatanplus.com/files/resources/original/56f4ce440988e153ac45b9c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099" flipH="1">
            <a:off x="42503" y="1634489"/>
            <a:ext cx="1343072" cy="3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58517" y="1634501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699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4062" y="1628800"/>
            <a:ext cx="7200696" cy="478088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1628800"/>
            <a:ext cx="1614647" cy="1731144"/>
            <a:chOff x="-11292" y="1196752"/>
            <a:chExt cx="2018375" cy="2112193"/>
          </a:xfrm>
        </p:grpSpPr>
        <p:pic>
          <p:nvPicPr>
            <p:cNvPr id="4116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92" y="1548184"/>
              <a:ext cx="1149576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0" y="2393329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96" y="1196752"/>
              <a:ext cx="1163887" cy="11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://st.depositphotos.com/1526816/2921/v/170/depositphotos_29217567-A-young-girl-rollerskating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293096"/>
            <a:ext cx="1259632" cy="180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539552" y="1634501"/>
            <a:ext cx="8118965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539552" y="260648"/>
            <a:ext cx="8064896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08498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112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699792" y="5880872"/>
            <a:ext cx="2003479" cy="908720"/>
            <a:chOff x="3030623" y="5877272"/>
            <a:chExt cx="2003479" cy="908720"/>
          </a:xfrm>
        </p:grpSpPr>
        <p:pic>
          <p:nvPicPr>
            <p:cNvPr id="3084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 userDrawn="1"/>
        </p:nvGrpSpPr>
        <p:grpSpPr>
          <a:xfrm>
            <a:off x="480289" y="5875125"/>
            <a:ext cx="2003479" cy="908720"/>
            <a:chOff x="480289" y="5875125"/>
            <a:chExt cx="2003479" cy="908720"/>
          </a:xfrm>
        </p:grpSpPr>
        <p:pic>
          <p:nvPicPr>
            <p:cNvPr id="32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89" y="5876645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048" y="5875125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 userDrawn="1"/>
        </p:nvGrpSpPr>
        <p:grpSpPr>
          <a:xfrm>
            <a:off x="4837720" y="5875125"/>
            <a:ext cx="2003479" cy="908720"/>
            <a:chOff x="3030623" y="5877272"/>
            <a:chExt cx="2003479" cy="908720"/>
          </a:xfrm>
        </p:grpSpPr>
        <p:pic>
          <p:nvPicPr>
            <p:cNvPr id="35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 userDrawn="1"/>
        </p:nvGrpSpPr>
        <p:grpSpPr>
          <a:xfrm>
            <a:off x="6861956" y="5877272"/>
            <a:ext cx="2003479" cy="908720"/>
            <a:chOff x="3030623" y="5877272"/>
            <a:chExt cx="2003479" cy="908720"/>
          </a:xfrm>
        </p:grpSpPr>
        <p:pic>
          <p:nvPicPr>
            <p:cNvPr id="38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39282" y="5848689"/>
            <a:ext cx="1871566" cy="907200"/>
            <a:chOff x="439282" y="5848689"/>
            <a:chExt cx="1871566" cy="907200"/>
          </a:xfrm>
        </p:grpSpPr>
        <p:pic>
          <p:nvPicPr>
            <p:cNvPr id="717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 userDrawn="1"/>
        </p:nvGrpSpPr>
        <p:grpSpPr>
          <a:xfrm>
            <a:off x="2701482" y="5880453"/>
            <a:ext cx="1871566" cy="907200"/>
            <a:chOff x="439282" y="5848689"/>
            <a:chExt cx="1871566" cy="907200"/>
          </a:xfrm>
        </p:grpSpPr>
        <p:pic>
          <p:nvPicPr>
            <p:cNvPr id="24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 userDrawn="1"/>
        </p:nvGrpSpPr>
        <p:grpSpPr>
          <a:xfrm>
            <a:off x="4782868" y="5892114"/>
            <a:ext cx="1871566" cy="907200"/>
            <a:chOff x="439282" y="5848689"/>
            <a:chExt cx="1871566" cy="907200"/>
          </a:xfrm>
        </p:grpSpPr>
        <p:pic>
          <p:nvPicPr>
            <p:cNvPr id="27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>
            <a:off x="6910214" y="5892114"/>
            <a:ext cx="1871566" cy="907200"/>
            <a:chOff x="439282" y="5848689"/>
            <a:chExt cx="1871566" cy="907200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2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467544" y="404664"/>
            <a:ext cx="8280920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23528" y="4941168"/>
            <a:ext cx="1512168" cy="1584096"/>
            <a:chOff x="179512" y="3356992"/>
            <a:chExt cx="2972672" cy="3312288"/>
          </a:xfrm>
        </p:grpSpPr>
        <p:pic>
          <p:nvPicPr>
            <p:cNvPr id="1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60389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4" y="5916617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okudjava-tagil.ru/upload/iblock/8ca/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2696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0/0d/4.4.1_Russian_road_sign.svg/600px-4.4.1_Russian_road_sign.sv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ramidka.net/wp-content/uploads/2014/03/zaprysh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 userDrawn="1"/>
        </p:nvGrpSpPr>
        <p:grpSpPr>
          <a:xfrm>
            <a:off x="179512" y="188640"/>
            <a:ext cx="1378402" cy="936056"/>
            <a:chOff x="78705" y="116632"/>
            <a:chExt cx="1929686" cy="1537732"/>
          </a:xfrm>
        </p:grpSpPr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60649"/>
              <a:ext cx="604776" cy="60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391" y="11663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78705" y="944684"/>
              <a:ext cx="1013717" cy="70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4" descr="https://cdn.pixabay.com/photo/2013/07/12/13/49/bike-147343_960_720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exres-vshdo.ucoz.ru/Now_left/dor_sign_14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forsaj-avto.ru/uploads/posts/2013-10/1383218489_dorojni_znak_1.23_enl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vkrasnodar.ru/products_pictures/2015/12/traffic-sign-6724_960_720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vectorfreak.com/images/preview/thumb/roadsign-no-cycle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sr.photos3.fotosearch.com/bthumb/CSP/CSP992/k12691687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5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9991"/>
          <a:stretch>
            <a:fillRect/>
          </a:stretch>
        </p:blipFill>
        <p:spPr bwMode="auto">
          <a:xfrm>
            <a:off x="8388424" y="5589240"/>
            <a:ext cx="61707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47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5" r:id="rId5"/>
    <p:sldLayoutId id="2147483652" r:id="rId6"/>
    <p:sldLayoutId id="2147483662" r:id="rId7"/>
    <p:sldLayoutId id="2147483654" r:id="rId8"/>
    <p:sldLayoutId id="2147483655" r:id="rId9"/>
    <p:sldLayoutId id="2147483663" r:id="rId10"/>
    <p:sldLayoutId id="2147483664" r:id="rId11"/>
    <p:sldLayoutId id="2147483651" r:id="rId12"/>
    <p:sldLayoutId id="2147483653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iramidka.net/wp-content/uploads/2014/03/zapryshen.png" TargetMode="External"/><Relationship Id="rId3" Type="http://schemas.openxmlformats.org/officeDocument/2006/relationships/hyperlink" Target="http://st.depositphotos.com/1526816/2921/v/170/depositphotos_29217567-A-young-girl-rollerskating.jpg" TargetMode="External"/><Relationship Id="rId7" Type="http://schemas.openxmlformats.org/officeDocument/2006/relationships/hyperlink" Target="http://www.vectorfreak.com/images/preview/thumb/roadsign-no-cycles" TargetMode="External"/><Relationship Id="rId12" Type="http://schemas.openxmlformats.org/officeDocument/2006/relationships/hyperlink" Target="http://images.clipartpanda.com/traffic-light-clipart-light5_Vector_Clipart.png" TargetMode="External"/><Relationship Id="rId2" Type="http://schemas.openxmlformats.org/officeDocument/2006/relationships/hyperlink" Target="https://avatanplus.com/files/resources/original/56f4ce440988e153ac45b9c7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avda-news.ru/uploads/images/topic/2013/08/28/f5956f0c52_250crop.jpg" TargetMode="External"/><Relationship Id="rId11" Type="http://schemas.openxmlformats.org/officeDocument/2006/relationships/hyperlink" Target="http://&#1085;&#1086;&#1074;&#1086;&#1089;&#1090;&#1080;.&#1088;&#1086;&#1089;&#1090;&#1086;&#1074;.&#1088;&#1092;/wp-content/uploads/2015/04/traffic-sign-6724_640.png" TargetMode="External"/><Relationship Id="rId5" Type="http://schemas.openxmlformats.org/officeDocument/2006/relationships/hyperlink" Target="https://upload.wikimedia.org/wikipedia/commons/thumb/c/cc/Italian_traffic_signs_-_pista_ciclabile.svg/240px-Italian_traffic_signs_-_pista_ciclabile.svg.png" TargetMode="External"/><Relationship Id="rId10" Type="http://schemas.openxmlformats.org/officeDocument/2006/relationships/hyperlink" Target="https://otvet.imgsmail.ru/download/u_8b472ee03459e9ed4381df31fbd8cdf2_120x120.jpg" TargetMode="External"/><Relationship Id="rId4" Type="http://schemas.openxmlformats.org/officeDocument/2006/relationships/hyperlink" Target="https://tse4.mm.bing.net/th?id=OIP.DOFfvE5dN2Si2Q6XbRyIfAEsEC" TargetMode="External"/><Relationship Id="rId9" Type="http://schemas.openxmlformats.org/officeDocument/2006/relationships/hyperlink" Target="http://sr.photos3.fotosearch.com/bthumb/CSP/CSP992/k12691687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«Правила </a:t>
            </a:r>
            <a:r>
              <a:rPr lang="ru-RU" dirty="0" smtClean="0">
                <a:solidFill>
                  <a:srgbClr val="FFC000"/>
                </a:solidFill>
              </a:rPr>
              <a:t>дорожного </a:t>
            </a:r>
            <a:r>
              <a:rPr lang="ru-RU" dirty="0" smtClean="0">
                <a:solidFill>
                  <a:srgbClr val="00B050"/>
                </a:solidFill>
              </a:rPr>
              <a:t>движения»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5832648" cy="15121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Автор: Гусева Елена Георгиевна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нструктор по физкультуре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квалификационной категории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МДОУ «Детский сад № 41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р.п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Петровское»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73015"/>
            <a:ext cx="7772400" cy="108012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изображений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7211144" cy="4968552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Воздушные шарики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avatanplus.com/files/resources/original/56f4ce440988e153ac45b9c7.png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Девочка на роликах </a:t>
            </a: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st.depositphotos.com/1526816/2921/v/170/depositphotos_29217567-A-young-girl-rollerskating.jpg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Дорога (фон) </a:t>
            </a:r>
            <a:r>
              <a:rPr lang="en-US" sz="1800" dirty="0" smtClean="0">
                <a:hlinkClick r:id="rId4"/>
              </a:rPr>
              <a:t>https://tse4.mm.bing.net/th?id=OIP.DOFfvE5dN2Si2Q6XbRyIfAEsEC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Дорожный </a:t>
            </a:r>
            <a:r>
              <a:rPr lang="ru-RU" sz="1800" dirty="0"/>
              <a:t>знак «Велосипедная дорожка» </a:t>
            </a:r>
            <a:r>
              <a:rPr lang="en-US" sz="1800" dirty="0">
                <a:hlinkClick r:id="rId5"/>
              </a:rPr>
              <a:t>https://upload.wikimedia.org/wikipedia/commons/thumb/c/cc/Italian_traffic_signs_-_pista_ciclabile.svg/240px-Italian_traffic_signs_-_pista_ciclabile.svg.png</a:t>
            </a:r>
            <a:r>
              <a:rPr lang="ru-RU" sz="1800" dirty="0"/>
              <a:t> </a:t>
            </a:r>
          </a:p>
          <a:p>
            <a:r>
              <a:rPr lang="ru-RU" sz="1800" dirty="0" smtClean="0"/>
              <a:t>Дорожный знак «Внимание дети» </a:t>
            </a:r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pravda-news.ru/uploads/images/topic/2013/08/28/f5956f0c52_250crop.jpg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Дорожный знак «Движение на велосипеде запрещено» </a:t>
            </a: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www.vectorfreak.com/images/preview/thumb/roadsign-no-cycles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Движение пешеходов запрещено </a:t>
            </a:r>
            <a:r>
              <a:rPr lang="en-US" sz="1800" dirty="0" smtClean="0">
                <a:hlinkClick r:id="rId8"/>
              </a:rPr>
              <a:t>http</a:t>
            </a:r>
            <a:r>
              <a:rPr lang="en-US" sz="1800" dirty="0">
                <a:hlinkClick r:id="rId8"/>
              </a:rPr>
              <a:t>://</a:t>
            </a:r>
            <a:r>
              <a:rPr lang="en-US" sz="1800" dirty="0" smtClean="0">
                <a:hlinkClick r:id="rId8"/>
              </a:rPr>
              <a:t>piramidka.net/wp-content/uploads/2014/03/zapryshen.png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Дорожный знак «Светофор» </a:t>
            </a:r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sr.photos3.fotosearch.com/bthumb/CSP/CSP992/k12691687.jpg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Дорожный знак «Пешеходная дорожка » </a:t>
            </a:r>
            <a:r>
              <a:rPr lang="en-US" sz="1800" dirty="0" smtClean="0">
                <a:hlinkClick r:id="rId10"/>
              </a:rPr>
              <a:t>https</a:t>
            </a:r>
            <a:r>
              <a:rPr lang="en-US" sz="1800" dirty="0">
                <a:hlinkClick r:id="rId10"/>
              </a:rPr>
              <a:t>://</a:t>
            </a:r>
            <a:r>
              <a:rPr lang="en-US" sz="1800" dirty="0" smtClean="0">
                <a:hlinkClick r:id="rId10"/>
              </a:rPr>
              <a:t>otvet.imgsmail.ru/download/u_8b472ee03459e9ed4381df31fbd8cdf2_120x120.jpg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Дорожный знак «Пешеходный переход»</a:t>
            </a:r>
            <a:r>
              <a:rPr lang="en-US" sz="1800" dirty="0"/>
              <a:t> </a:t>
            </a:r>
            <a:r>
              <a:rPr lang="en-US" sz="1800" dirty="0">
                <a:hlinkClick r:id="rId11"/>
              </a:rPr>
              <a:t>http://</a:t>
            </a:r>
            <a:r>
              <a:rPr lang="ru-RU" sz="1800" dirty="0" err="1">
                <a:hlinkClick r:id="rId11"/>
              </a:rPr>
              <a:t>новости.ростов.рф</a:t>
            </a:r>
            <a:r>
              <a:rPr lang="ru-RU" sz="1800" dirty="0">
                <a:hlinkClick r:id="rId11"/>
              </a:rPr>
              <a:t>/</a:t>
            </a:r>
            <a:r>
              <a:rPr lang="en-US" sz="1800" dirty="0" err="1" smtClean="0">
                <a:hlinkClick r:id="rId11"/>
              </a:rPr>
              <a:t>wp</a:t>
            </a:r>
            <a:r>
              <a:rPr lang="en-US" sz="1800" dirty="0" smtClean="0">
                <a:hlinkClick r:id="rId11"/>
              </a:rPr>
              <a:t>-content/uploads/2015/04/traffic-sign-6724_640.png</a:t>
            </a:r>
            <a:r>
              <a:rPr lang="ru-RU" sz="1800" dirty="0" smtClean="0"/>
              <a:t> </a:t>
            </a:r>
          </a:p>
          <a:p>
            <a:r>
              <a:rPr lang="ru-RU" sz="1800" dirty="0"/>
              <a:t>Светофор </a:t>
            </a:r>
            <a:r>
              <a:rPr lang="en-US" sz="1800" dirty="0">
                <a:hlinkClick r:id="rId12"/>
              </a:rPr>
              <a:t>http://images.clipartpanda.com/traffic-light-clipart-light5_Vector_Clipart.png</a:t>
            </a:r>
            <a:r>
              <a:rPr lang="ru-RU" sz="1800" dirty="0"/>
              <a:t> 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2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2000"/>
          </a:xfrm>
        </p:spPr>
        <p:txBody>
          <a:bodyPr/>
          <a:lstStyle/>
          <a:p>
            <a:r>
              <a:rPr lang="ru-RU" dirty="0" smtClean="0"/>
              <a:t>Незнайка в городе</a:t>
            </a:r>
            <a:endParaRPr lang="ru-RU" dirty="0"/>
          </a:p>
        </p:txBody>
      </p:sp>
      <p:pic>
        <p:nvPicPr>
          <p:cNvPr id="1026" name="Picture 2" descr="C:\Users\Елена\Desktop\hello_html_m31c053d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54726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Детское автокресло</a:t>
            </a:r>
            <a:endParaRPr lang="ru-RU" dirty="0"/>
          </a:p>
        </p:txBody>
      </p:sp>
      <p:pic>
        <p:nvPicPr>
          <p:cNvPr id="2050" name="Picture 2" descr="C:\Users\Елена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62473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Дорогие ребята!</a:t>
            </a:r>
            <a:endParaRPr lang="ru-RU" dirty="0"/>
          </a:p>
        </p:txBody>
      </p:sp>
      <p:pic>
        <p:nvPicPr>
          <p:cNvPr id="3074" name="Picture 2" descr="C:\Users\Елена\Desktop\00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626469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119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«Правила дорожного движения»</vt:lpstr>
      <vt:lpstr>Незнайка в городе</vt:lpstr>
      <vt:lpstr>Детское автокресло</vt:lpstr>
      <vt:lpstr>Дорогие ребята!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изображений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  «Правила дорожного движения»</dc:title>
  <dc:creator>Павел Погодаев</dc:creator>
  <cp:lastModifiedBy>Пользователь Windows</cp:lastModifiedBy>
  <cp:revision>31</cp:revision>
  <dcterms:created xsi:type="dcterms:W3CDTF">2017-11-06T09:36:21Z</dcterms:created>
  <dcterms:modified xsi:type="dcterms:W3CDTF">2018-11-06T15:24:27Z</dcterms:modified>
</cp:coreProperties>
</file>