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56" r:id="rId8"/>
    <p:sldMasterId id="2147483768" r:id="rId9"/>
    <p:sldMasterId id="2147483780" r:id="rId10"/>
    <p:sldMasterId id="2147483792" r:id="rId11"/>
  </p:sldMasterIdLst>
  <p:sldIdLst>
    <p:sldId id="256" r:id="rId12"/>
    <p:sldId id="262" r:id="rId13"/>
    <p:sldId id="266" r:id="rId14"/>
    <p:sldId id="257" r:id="rId15"/>
    <p:sldId id="267" r:id="rId16"/>
    <p:sldId id="270" r:id="rId17"/>
    <p:sldId id="269" r:id="rId18"/>
    <p:sldId id="280" r:id="rId19"/>
    <p:sldId id="279" r:id="rId20"/>
    <p:sldId id="278" r:id="rId21"/>
    <p:sldId id="277" r:id="rId22"/>
    <p:sldId id="274" r:id="rId23"/>
    <p:sldId id="273" r:id="rId24"/>
    <p:sldId id="272" r:id="rId25"/>
    <p:sldId id="271" r:id="rId26"/>
    <p:sldId id="258" r:id="rId27"/>
    <p:sldId id="260" r:id="rId28"/>
    <p:sldId id="265" r:id="rId29"/>
    <p:sldId id="26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8364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882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065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517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570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20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963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372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57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699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4596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858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3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401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884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358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642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06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7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1199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863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6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3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8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7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9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52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3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1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42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0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652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29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54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24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31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44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7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43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2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99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12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90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07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20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64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5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84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69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84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96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38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520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21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13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90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6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17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14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75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01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23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6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44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57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09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1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519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0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772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40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12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4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77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0302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871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92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98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571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751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96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060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38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611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8944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5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775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496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160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152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691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276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72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511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943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51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896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863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983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810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755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775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666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422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20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3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3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7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0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7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0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71600" y="4594461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charset="0"/>
              </a:rPr>
              <a:t>Подготовила  и провела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charset="0"/>
              </a:rPr>
              <a:t>инструктор по физкультуре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charset="0"/>
              </a:rPr>
              <a:t>Гусева Е.Г.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charset="0"/>
              </a:rPr>
              <a:t>Апрель 2017 г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.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755576" y="311460"/>
            <a:ext cx="7704856" cy="42780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1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М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32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Arial" charset="0"/>
              </a:rPr>
              <a:t>МДОУ «Детский сад № 41 </a:t>
            </a:r>
            <a:r>
              <a:rPr lang="ru-RU" sz="3200" b="1" i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Arial" charset="0"/>
              </a:rPr>
              <a:t>р.п</a:t>
            </a:r>
            <a:r>
              <a:rPr lang="ru-RU" sz="32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Arial" charset="0"/>
              </a:rPr>
              <a:t>. Петровское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Arial" charset="0"/>
              </a:rPr>
              <a:t>«Школа космонавтов»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4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Arial" charset="0"/>
              </a:rPr>
              <a:t>Спортивный досуг 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3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Arial" charset="0"/>
              </a:rPr>
              <a:t>Старшая группа</a:t>
            </a:r>
            <a:endParaRPr lang="ru-RU" sz="36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533" y="116632"/>
            <a:ext cx="657098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Всё комета облетела,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Всё на небе осмотрела.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Видит, в космосе нора -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Это черная …</a:t>
            </a:r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025" y="2205038"/>
            <a:ext cx="5500688" cy="440055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087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463" y="2349500"/>
            <a:ext cx="5719762" cy="4291013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2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4" y="116632"/>
            <a:ext cx="559836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Космонавт сидит в ракете,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Проклиная все на свете -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На орбите как назло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Появилось …</a:t>
            </a:r>
          </a:p>
        </p:txBody>
      </p:sp>
      <p:pic>
        <p:nvPicPr>
          <p:cNvPr id="819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704975"/>
            <a:ext cx="616585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48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345757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863" y="0"/>
            <a:ext cx="60356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76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56022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 l="25082" r="47980" b="62857"/>
          <a:stretch>
            <a:fillRect/>
          </a:stretch>
        </p:blipFill>
        <p:spPr bwMode="auto">
          <a:xfrm rot="2954524">
            <a:off x="3594100" y="-1071562"/>
            <a:ext cx="426085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13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302326"/>
            <a:ext cx="646246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Астроном - он звездочет,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Знает все наперечет!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Только лучше звезд видна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В небе полная …</a:t>
            </a:r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8"/>
            <a:ext cx="6202362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52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4807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Созвездия «Большая и малая медведица»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971600" y="2708920"/>
            <a:ext cx="7200800" cy="3385543"/>
            <a:chOff x="607288" y="-815361"/>
            <a:chExt cx="7925152" cy="68311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74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7030A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58226" y="5208449"/>
              <a:ext cx="6491880" cy="807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7030A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1026" name="Picture 2" descr="C:\Users\Елена\Desktop\рабочий материал\день космонавтикикартинки презентаци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988839"/>
            <a:ext cx="6472158" cy="37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«Большая медведица»</a:t>
            </a:r>
            <a:endParaRPr lang="ru-RU" dirty="0"/>
          </a:p>
        </p:txBody>
      </p:sp>
      <p:pic>
        <p:nvPicPr>
          <p:cNvPr id="2050" name="Picture 2" descr="C:\Users\Елена\Desktop\рабочий материал\день космонавтикикартинки презентации\big_dipper_30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9" y="1412776"/>
            <a:ext cx="6827699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D\картинки\20090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0" y="571500"/>
            <a:ext cx="53975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9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1285884" cy="1285884"/>
          </a:xfrm>
          <a:prstGeom prst="rect">
            <a:avLst/>
          </a:prstGeom>
        </p:spPr>
      </p:pic>
      <p:pic>
        <p:nvPicPr>
          <p:cNvPr id="4" name="Рисунок 3" descr="9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4929198"/>
            <a:ext cx="1285884" cy="1285884"/>
          </a:xfrm>
          <a:prstGeom prst="rect">
            <a:avLst/>
          </a:prstGeom>
        </p:spPr>
      </p:pic>
      <p:pic>
        <p:nvPicPr>
          <p:cNvPr id="5" name="Рисунок 4" descr="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20086" y="6034086"/>
            <a:ext cx="823914" cy="8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  <a:cs typeface="FrankRuehl" pitchFamily="34" charset="-79"/>
              </a:rPr>
              <a:t>Молодцы!</a:t>
            </a:r>
            <a:endParaRPr lang="ru-RU" b="1" i="1" dirty="0">
              <a:solidFill>
                <a:srgbClr val="FF0000"/>
              </a:solidFill>
              <a:latin typeface="Georgia" pitchFamily="18" charset="0"/>
              <a:cs typeface="FrankRuehl" pitchFamily="34" charset="-79"/>
            </a:endParaRPr>
          </a:p>
        </p:txBody>
      </p:sp>
      <p:pic>
        <p:nvPicPr>
          <p:cNvPr id="3074" name="Picture 2" descr="C:\Users\Елена\Desktop\рабочий материал\день космонавтикикартинки презентации\dien_kosmonavtiki12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10844"/>
            <a:ext cx="6265736" cy="501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эстафета «Победи невесомость»</a:t>
            </a:r>
            <a:endParaRPr lang="ru-RU" dirty="0"/>
          </a:p>
        </p:txBody>
      </p:sp>
      <p:pic>
        <p:nvPicPr>
          <p:cNvPr id="4098" name="Picture 2" descr="C:\Users\Елена\Desktop\рабочий материал\день космонавтикикартинки презентации\slide_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5" y="219374"/>
            <a:ext cx="7515680" cy="59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4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рабочий материал\день космонавтикикартинки презентации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53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zmir.ru/ckfinder/userfiles/images/8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6" y="179638"/>
            <a:ext cx="7467050" cy="55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367" y="188640"/>
            <a:ext cx="640871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Телескопом сотни лет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Изучают жизнь планет.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Нам расскажет обо всем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Умный дядя …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2" cstate="print"/>
          <a:srcRect l="6355" r="7217"/>
          <a:stretch>
            <a:fillRect/>
          </a:stretch>
        </p:blipFill>
        <p:spPr bwMode="auto">
          <a:xfrm>
            <a:off x="4787900" y="1928813"/>
            <a:ext cx="4095750" cy="4738687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858" y="188640"/>
            <a:ext cx="624644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Чтобы глаз вооружить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И со звездами дружить,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Млечный путь увидеть чтоб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Нужен мощный …</a:t>
            </a: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2" cstate="print"/>
          <a:srcRect l="31367" t="35657"/>
          <a:stretch>
            <a:fillRect/>
          </a:stretch>
        </p:blipFill>
        <p:spPr bwMode="auto">
          <a:xfrm>
            <a:off x="4140200" y="2332038"/>
            <a:ext cx="48037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15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89" y="116632"/>
            <a:ext cx="675049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Звездолет - стальная птица,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Он быстрее света мчится.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Познает на практике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Звездные …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989138"/>
            <a:ext cx="6096000" cy="4703762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7953"/>
            <a:ext cx="711053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В черных дырах темнота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Чем-то черным занята.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Там окончил свой полет</a:t>
            </a:r>
          </a:p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Межпланетный …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837965">
            <a:off x="1719263" y="766762"/>
            <a:ext cx="62357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1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159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9_Тема Office</vt:lpstr>
      <vt:lpstr>10_Тема Office</vt:lpstr>
      <vt:lpstr>11_Тема Office</vt:lpstr>
      <vt:lpstr>12_Тема Office</vt:lpstr>
      <vt:lpstr>Презентация PowerPoint</vt:lpstr>
      <vt:lpstr>3 эстафета «Победи невесомость»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Созвездия «Большая и малая медведица»</vt:lpstr>
      <vt:lpstr>«Большая медведица»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Космический</dc:title>
  <dc:creator>Фокина Лидия Петровна</dc:creator>
  <cp:keywords>Шаблон презентации</cp:keywords>
  <cp:lastModifiedBy>Пользователь Windows</cp:lastModifiedBy>
  <cp:revision>14</cp:revision>
  <dcterms:created xsi:type="dcterms:W3CDTF">2017-02-23T13:11:39Z</dcterms:created>
  <dcterms:modified xsi:type="dcterms:W3CDTF">2020-03-06T16:48:34Z</dcterms:modified>
</cp:coreProperties>
</file>