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2" r:id="rId6"/>
    <p:sldId id="268" r:id="rId7"/>
    <p:sldId id="266" r:id="rId8"/>
    <p:sldId id="269" r:id="rId9"/>
    <p:sldId id="267" r:id="rId10"/>
    <p:sldId id="270" r:id="rId11"/>
    <p:sldId id="273" r:id="rId12"/>
    <p:sldId id="275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8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1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8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5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0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0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8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2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0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FBE9-6B18-4A60-8AFB-B65D23C2772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CD85F-37B0-44B9-8998-9E919B618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3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ingfortomorrow.files.wordpress.com/2011/08/roadsign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ingfortomorrow.files.wordpress.com/2011/08/roadsign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ingfortomorrow.files.wordpress.com/2011/08/roadsign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ingfortomorrow.files.wordpress.com/2011/08/roadsign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5318" y="1173479"/>
            <a:ext cx="8362681" cy="169640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41 </a:t>
            </a:r>
            <a:r>
              <a:rPr lang="ru-RU" sz="1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Петровское»</a:t>
            </a:r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 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знать положено 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48798"/>
            <a:ext cx="9144000" cy="16557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Инструктор по физкультуре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Гусева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Е.Г.</a:t>
            </a:r>
          </a:p>
          <a:p>
            <a:r>
              <a:rPr lang="ru-RU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2017 год</a:t>
            </a:r>
            <a:endParaRPr lang="ru-RU" sz="2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715" y="2156954"/>
            <a:ext cx="6175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Елена\Desktop\p39_pdd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58800"/>
            <a:ext cx="81280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8257" y="744378"/>
            <a:ext cx="617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0" dirty="0">
                <a:solidFill>
                  <a:srgbClr val="006666"/>
                </a:solidFill>
                <a:latin typeface="Arial"/>
                <a:ea typeface="+mj-ea"/>
                <a:cs typeface="+mj-cs"/>
              </a:rPr>
              <a:t>Где можно и где нельзя играть?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es.cloudinary.com/evmanya/image/upload/q_80/c_fit,w_1500,h_1500/mzdom7ysv2cqwbqk19v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3624" y="1110240"/>
            <a:ext cx="4546242" cy="2893921"/>
          </a:xfrm>
          <a:prstGeom prst="rect">
            <a:avLst/>
          </a:prstGeom>
          <a:noFill/>
        </p:spPr>
      </p:pic>
      <p:pic>
        <p:nvPicPr>
          <p:cNvPr id="5" name="Picture 6" descr="http://user.vse42.ru/files/P_S1280x857q80/Wnone/ui-533a94f2932b01.18799976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8753" y="3773511"/>
            <a:ext cx="4001911" cy="26144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0" y="1944707"/>
            <a:ext cx="2841938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Играть можно в парках, скверах, на стадионах, во дворах.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Нельзя играть на проезжей части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242" name="Picture 2" descr="C:\Users\Елена\Desktop\презентации1\анимация  для презентаций\b024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4" y="5213294"/>
            <a:ext cx="743420" cy="7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лена\Desktop\презентации1\анимация  для презентаций\f586f7285c1d08d77bddb70f38a39976-57x4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3" y="1567937"/>
            <a:ext cx="670164" cy="5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Елена\Desktop\презентации1\анимация  для презентаций\image550638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36" y="4298104"/>
            <a:ext cx="546815" cy="13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481" y="2247106"/>
            <a:ext cx="6175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Елена\Desktop\ПДД\ПДД картинки для презентаци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83" y="705117"/>
            <a:ext cx="7061915" cy="52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Елена\Desktop\ПДД\ПДД анимация\2017-06-26-14-19-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3" y="1102975"/>
            <a:ext cx="33337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715" y="2025908"/>
            <a:ext cx="6175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Елена\Desktop\ПДД\ПДД картинки для презентации\img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64" y="531253"/>
            <a:ext cx="8268236" cy="59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Елена\Desktop\ПДД\ПДД анимация\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15" y="1180901"/>
            <a:ext cx="1484675" cy="37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i-portal.ru/uploads/muse/902c290edb062cf1d8828d14464031f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3526" y="1361870"/>
            <a:ext cx="5241701" cy="45881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97736" y="592428"/>
            <a:ext cx="7248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FF0000"/>
                </a:solidFill>
                <a:latin typeface="Arial" charset="0"/>
              </a:rPr>
              <a:t>Дорожная </a:t>
            </a:r>
            <a:r>
              <a:rPr lang="ru-RU" sz="4400" dirty="0">
                <a:solidFill>
                  <a:schemeClr val="accent6"/>
                </a:solidFill>
                <a:latin typeface="Arial" charset="0"/>
              </a:rPr>
              <a:t>азбука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6986" y="2034862"/>
            <a:ext cx="368335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того что бы на улицах было безопасно</a:t>
            </a:r>
            <a:r>
              <a:rPr lang="en-US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надо соблюдать правила дорожного движения. Такие правила должны знать водители и пешеходы</a:t>
            </a:r>
            <a:r>
              <a:rPr lang="en-US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kern="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718036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endParaRPr lang="ru-RU" sz="2400" kern="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0045" y="1197736"/>
            <a:ext cx="3696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Светофоры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Елена\Desktop\ПДД\ПДД анимация\pred0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3" y="1106364"/>
            <a:ext cx="5600371" cy="42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70501" y="1957590"/>
            <a:ext cx="3799267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каждом городе есть светофоры.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Внимательно следи за сигналами светофора, переходя перекрёстки.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endParaRPr lang="ru-RU" sz="2400" kern="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718036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endParaRPr lang="ru-RU" sz="2400" kern="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0501" y="1957590"/>
            <a:ext cx="379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</a:pPr>
            <a:endParaRPr lang="ru-RU" sz="2400" kern="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3386" y="1228438"/>
            <a:ext cx="359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b="1" kern="0" dirty="0">
                <a:solidFill>
                  <a:srgbClr val="006666"/>
                </a:solidFill>
                <a:latin typeface="Arial"/>
              </a:rPr>
              <a:t>Светофоры</a:t>
            </a:r>
            <a:endParaRPr lang="ru-RU" sz="3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 descr="C:\Users\Елена\Desktop\ПДД\ПДД картинки для презентации\680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3" y="731106"/>
            <a:ext cx="7068024" cy="53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ПДД\ПДД анимация\other (466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303" y="836544"/>
            <a:ext cx="571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49296" y="2188422"/>
            <a:ext cx="326506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Красный цвет обозначает стоп - все должны остановиться.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Жёлтый означает внимание.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Вот когда загорится зеленый, тогда можно начинать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16911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038" y="1116366"/>
            <a:ext cx="4997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Пешеходные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переходы через дорогу обозначены  разметкой на проезжей части и дорожными знаками.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Переходить  улицу необходимо только по пешеходным переходам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4704" y="470035"/>
            <a:ext cx="7803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Пешеходные переходы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http://fs00.infourok.ru/images/doc/238/168016/2/img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29828" y="1116366"/>
            <a:ext cx="3835400" cy="4714908"/>
          </a:xfrm>
          <a:prstGeom prst="rect">
            <a:avLst/>
          </a:prstGeom>
          <a:noFill/>
        </p:spPr>
      </p:pic>
      <p:pic>
        <p:nvPicPr>
          <p:cNvPr id="5122" name="Picture 2" descr="http://bigslide.ru/images/11/10894/960/img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48" y="3168507"/>
            <a:ext cx="2511380" cy="18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ds.tomsk.ru/wp-content/uploads/2014/12/%D0%9D%D0%B0%D0%B4%D0%B7%D0%B5%D0%BC%D0%BD%D1%8B%D0%B9-%D0%BF%D0%B5%D1%88%D0%B5%D1%85%D0%BE%D0%B4%D0%BD%D1%8B%D0%B9-%D0%BF%D0%B5%D1%80%D0%B5%D1%85%D0%BE%D0%B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74" y="3979015"/>
            <a:ext cx="1858454" cy="18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udport.com.ua/assets/upload/userfiles/Exhibitions/News_2/26.06.15_Build_Portal_novosti_f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8" y="3828091"/>
            <a:ext cx="2061470" cy="18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674" y="798490"/>
            <a:ext cx="666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Елена\Desktop\ПДД\ПДД картинки для презентации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4" y="940158"/>
            <a:ext cx="7061451" cy="50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ПДД\ПДД анимация\2417293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96" y="798490"/>
            <a:ext cx="1658330" cy="11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ПДД\ПДД анимация\1295869111_znak_2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029" y="2035130"/>
            <a:ext cx="926742" cy="9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ПДД\ПДД анимация\Animated Gif Road Signs (12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40" y="2961872"/>
            <a:ext cx="822284" cy="8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ПДД\ПДД анимация\other (26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40" y="4146997"/>
            <a:ext cx="885155" cy="9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Desktop\ПДД\ПДД анимация\verkeersborden_fiets_verboden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8" y="4807867"/>
            <a:ext cx="913842" cy="9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ПДД\ПДД картинки для презентации\img8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7" y="399245"/>
            <a:ext cx="8495762" cy="593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esktop\ПДД\ПДД картинки для презентации\img2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94" y="2794716"/>
            <a:ext cx="2395470" cy="31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1301" y="2228475"/>
            <a:ext cx="6175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   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8490" y="656823"/>
            <a:ext cx="6836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Перекрёстки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6" descr="http://fs00.infourok.ru/images/doc/103/122169/img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3466" y="489397"/>
            <a:ext cx="5000702" cy="3478156"/>
          </a:xfrm>
          <a:prstGeom prst="rect">
            <a:avLst/>
          </a:prstGeom>
          <a:noFill/>
        </p:spPr>
      </p:pic>
      <p:pic>
        <p:nvPicPr>
          <p:cNvPr id="6" name="Picture 4" descr="http://uslide.ru/images/12/18150/960/img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7394" y="3289178"/>
            <a:ext cx="4121151" cy="30908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8946" y="1545466"/>
            <a:ext cx="4301545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Пешеходы на перекрёстках  должны быть особенно внимательными.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Перекрёстки бывают: регулируемыми  </a:t>
            </a:r>
            <a:r>
              <a:rPr lang="ru-RU" sz="2400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нерегулируемыми.</a:t>
            </a:r>
          </a:p>
        </p:txBody>
      </p:sp>
      <p:pic>
        <p:nvPicPr>
          <p:cNvPr id="4099" name="Picture 3" descr="C:\Users\Елена\Desktop\ПДД\ПДД картинки для презентации\_5779fe38284f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72" y="489397"/>
            <a:ext cx="1652194" cy="28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0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715" y="2156954"/>
            <a:ext cx="3573167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Идите только по тротуару или обочине. По проезжей части едет транспорт.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Идите шагом по правой стороне тротуара.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 обочине  нужно идти по левой стороне навстречу транспорту.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7735" y="785611"/>
            <a:ext cx="6036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 улице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3" name="Picture 5" descr="C:\Users\Елена\Desktop\p39_pdd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79" y="515154"/>
            <a:ext cx="6911284" cy="48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161</Words>
  <Application>Microsoft Office PowerPoint</Application>
  <PresentationFormat>Произвольный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МДОУ «Детский сад № 41 р.п. Петровское»  Правила дорожные  детям знать положено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Пользователь Windows</cp:lastModifiedBy>
  <cp:revision>15</cp:revision>
  <dcterms:created xsi:type="dcterms:W3CDTF">2015-06-13T17:59:05Z</dcterms:created>
  <dcterms:modified xsi:type="dcterms:W3CDTF">2017-09-21T11:03:09Z</dcterms:modified>
</cp:coreProperties>
</file>