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8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622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1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516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503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85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653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454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387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652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127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CC"/>
            </a:gs>
            <a:gs pos="74000">
              <a:srgbClr val="FFFF99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45CA-3511-424B-A984-5F2E28757D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5D87-D27B-4CB5-A543-F9B42AC0C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37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6;&#1090;&#1082;&#1088;&#1099;&#1090;&#1086;&#1077;%20&#1079;&#1072;&#1085;&#1103;&#1090;&#1080;&#1077;\&#1057;&#1090;&#1091;&#1076;&#1080;&#1103;%20&#1076;&#1077;&#1090;&#1089;&#1082;&#1086;&#1075;&#1086;%20&#1087;&#1088;&#1072;&#1079;&#1076;&#1085;&#1080;&#1082;&#1072;%20&#1052;&#1072;&#1083;&#1100;&#1074;&#1080;&#1085;&#1072;%20(http%20--vk.com-malvina%20prazdnik)%20&#8211;%20&#1060;&#1080;&#1079;&#1084;&#1080;&#1085;&#1091;&#1090;&#1082;&#1072;%20&#1058;&#1086;&#1087;&#1085;&#1077;&#1084;%20&#1085;&#1086;&#1078;&#1082;&#1086;&#1081;%20-%20&#1093;&#1083;&#1086;&#1087;&#1085;&#1077;&#1084;%20&#1074;%20&#1083;&#1072;&#1076;&#1086;&#1096;&#1082;&#1080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tcy;&amp;acy;&amp;rcy;&amp;ycy;&amp;iecy; &amp;Fcy;&amp;ocy;&amp;tcy;&amp;ocy; &amp;Bcy;&amp;acy;&amp;bcy;&amp;ucy;&amp;shcy;&amp;kcy;&amp;acy;, &amp;Dcy;&amp;iecy;&amp;dcy;&amp;ucy;&amp;shcy;&amp;kcy;&amp;acy;, &amp;Vcy;&amp;ncy;&amp;ucy;&amp;chcy;&amp;kcy;&amp;acy; &amp;kcy;&amp;lcy;&amp;icy;&amp;pcy;&amp;acy;&amp;rcy;&amp;tcy;&amp;ycy; - ClipartLogo.com"/>
          <p:cNvPicPr/>
          <p:nvPr/>
        </p:nvPicPr>
        <p:blipFill rotWithShape="1">
          <a:blip r:embed="rId2" cstate="print"/>
          <a:srcRect t="8075" b="7230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108" y="142742"/>
            <a:ext cx="8190963" cy="13268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«Мой организм»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6" y="1850571"/>
            <a:ext cx="75546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Расширение знаний детей о строении организма человека.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Продолжать расширять знания детей о строении человеческого организма; в игровой форме повторить с детьми о функциях основных органов человека (мозг, сердце, желудок, лёгкие, глаза, уши, руки); совершенствовать знания детей о продуктах питания и их составе.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Развивать у детей внимательность и наблюдательность в игре «Лабиринт»; силу ног и выносливость в игре - аттракционе «Пронеси мячик в ложке и не урони его»; зрительное и слуховое восприятие, внимание, логическое мышление,  совершенствовать умение выполнять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упражнения под музыкальное сопровождение.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Воспитывать доброжелательность, взаимопомощь.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656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66" y="0"/>
            <a:ext cx="7886700" cy="10174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стало?»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1342"/>
            <a:ext cx="2580662" cy="23592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 descr="&amp;SHcy;&amp;iecy;&amp;yacy; - &amp;Kcy;&amp;acy;&amp;rcy;&amp;tcy;&amp;icy;&amp;ncy;&amp;kcy;&amp;acy; 7729/7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630" y="492843"/>
            <a:ext cx="2958012" cy="23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4" cstate="print"/>
          <a:srcRect t="306" r="58136" b="41092"/>
          <a:stretch/>
        </p:blipFill>
        <p:spPr bwMode="auto">
          <a:xfrm flipH="1">
            <a:off x="7313569" y="1485516"/>
            <a:ext cx="1889564" cy="18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 flipH="1">
            <a:off x="463703" y="4252644"/>
            <a:ext cx="1568523" cy="19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6" cstate="print"/>
          <a:srcRect l="14542" t="975" r="15277" b="2076"/>
          <a:stretch/>
        </p:blipFill>
        <p:spPr bwMode="auto">
          <a:xfrm>
            <a:off x="5204879" y="4340180"/>
            <a:ext cx="1483933" cy="18526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chcy;&amp;tcy;&amp;ocy; &amp;lcy;&amp;ucy;&amp;tcy;&amp;shcy;&amp;iecy;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71" r="32301"/>
          <a:stretch/>
        </p:blipFill>
        <p:spPr bwMode="auto">
          <a:xfrm>
            <a:off x="7328078" y="3965573"/>
            <a:ext cx="1210615" cy="283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a2Titan - &amp;Fcy;&amp;ocy;&amp;rcy;&amp;ucy;&amp;mcy; - &amp;Scy;&amp;mcy;&amp;acy;&amp;jcy;&amp;lcy;&amp;ycy;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5"/>
          <a:stretch/>
        </p:blipFill>
        <p:spPr bwMode="auto">
          <a:xfrm>
            <a:off x="2272597" y="3878570"/>
            <a:ext cx="2539289" cy="237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2032226" y="2505844"/>
            <a:ext cx="3321726" cy="1126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95623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avepic.ru/31261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42222"/>
            <a:ext cx="5867400" cy="61157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NMAXAMBEQACEQEDEQH/xAAcAAABBQEBAQAAAAAAAAAAAAAAAwQFBgcCAQj/xAA5EAACAQMDAgQEBAQEBwAAAAABAgMABBEFEiEGMRNBUWEHInGBFDKRoSNCsfBSwdHhFSQzY4Ki8f/EABsBAQACAwEBAAAAAAAAAAAAAAAEBQIDBgEH/8QANxEAAQMDAgMFCAICAAcAAAAAAQACAwQRIRIxBUFREyJhcfAygZGhscHR4RQjBvEkM0JScpLC/9oADAMBAAIRAxEAPwDcaIvGIUEngDuaIq9ddR/xCtpGrIP538/oKhSVdjZoU9lDi7ylrLX4pdy3S+GwGcr2Nesq2kd5a5qUxjUNlHPfT30heRisefljB4A/zqtfUvld4KLZPLSeS1ZSM7PNfUVJikfHa+yWU94iCMSFgFxnJq1Gdl4m41K0LbfFH1I4rLQ5E6BBAIOQexrFF7REURFERRFG6+zjTJli/O+FH3NaZydBst9Lp7UF2yr1tpZdAXlwcdgtRW0lxkqY+sse6EheWUlu2CdyEdxUWpgdGOoXklQ2SIjYpS24AAqHHYWsq9STy+IkYxjYMCpz5Q5o8F6BdJ3ty0pitgx8OJRkerHn9quaa3ZByFtkLCxjLAcCt91rspbRJWaKSNifkIxnyBrXIMr1SVa0RREURU3qvrddKuzY2ECXFwn/AFXdvlQ+nHc/0qNLUBhsN1X1Ne2F2huSm+kdQ3mvQSLcxxxiJ15jz82Qe9YwzukvdSeH1BnDi4bKat+MA1ICmldanamS3yvLgblx/StFVFrZjksWnkoCGdUfYftVBqs5YE2wVxrWsR6bYPKSN5GI1Pma9c8vOkKx4fSOqZQ0bc1RZdYvLpv4t0xJ7gHFTTJI7c4XWso4Y/Zanthrl9ppBEzvET80bnKtWcc0kZuCo89BBUAgjK1XpmeO809b2HGycZA9McEfY5FW4kEjQ4LjqiB0EpjduFMV6tKKIiiLDtYgdtYvSVYyGdyeMk/MapZHEON+pXMTsJld1upfo25NtcT206shlUMgcEZI/wBjWcEoaTlWXCXlj3RuFr/ZXeJt2GFWTXXV4UjqetQadEDKSzeSg1n7Rso8sjYm6nKmi9mnunnG1VZiwTGcVrdwaGQ6iTdVknEZJHA2AAVf6umuTeJNMMwMoWMA8L6j61BfQfx+6c+K+gf45VQT02lmHj2h9FDwt4c/nj0JrEt7t10RF2qw3+oQX1vZwR2yRGJNrsvd/c164hwGFWQwPie9xde/yWkfDgbOntn8qzNtHoOP96mUv/LXM8ZN6q/gFaqkqqRREURZ7qUatqNzcRxqgkkJyvn9a5Ktmc+ZxG11q7INJcBuuURpE8UjKqe5GcGsGtcRqCWvkp9aagvieDnEgTIHqPUVc0c73R3I2wpjDrbdVzqLMl+EbOAu/wCpNWlMe8SqriOXhvQJPRpIY72L8UN0G75x7VZ5LcKthLQ/vbLjXbRb6xu4bdC/JeIeeR2qNWtBiueSv/8AH6nsOINse6cHyVQt0EYBmXDHjBqid0C+mE39lTekaZJqEwW3UEZwW8hRkTnmwUGpqWwtu5aPpqnSzDFHkLHhWHbI881ataGtAC5WZ3bkuPNWwdq9VYvaIiiKozW4SWWGRezEfUVytTEWPcCtosQmyiW1SaOP5oZRgg+VYwyujYW8itZYRsoTV4ZI4oZ42KSRycMO4yP9qtOCH+x7CMEfdTuGjvOadiE0nne/xNKF8VPkbaMZHkcf33q30dnLYcxf8/ZQ+L0fZlsjdtkhCo3VOY5c6WZUtpqclvTtjzNU/H6nRRlg3dgK34RBebUdgkL7pCAakLy73jx8ssKnCjGM5+9R6OCUwt7ff1+l2MXFX9noZy5qesYorSNUt41jVTwFGBVkGhosFXTOdISXm6fwBrq7UNyztz9KyUZ1mNVnHavFAXtERREw1CwFz88Z2ygdz2PsaiVNI2YX5rIGyg5VeB/DmQq3v51RTRPhNnBbAV5ZWlvqN1Ja3CBo3gY+4O5cEe9SOFP/AOKx/wBp+oQSGMhzd1R9etrjp6+mikwQiiaNyPlkUEKeP/LkV1OHvYept8Rf7BXcb46qKztjgpe/s7qwu4IZLeRWuEVo0xknI/L7kHisA4A7riqmLspS1uQpW36j07Qm/AW6fi9TyPEYcxpjk8/cjjzFQZXtL9W5XU0fB5uwDnnS3fxKTturE6kmZorVoY7UbQWbJfdjP9P3rNj9fJTTw/8AiNsXXJ+ymLRJLh1jgQs55x5AepraochDRdys+nWC2ilmO6U929PpRV0spefBPaLUiiIoiKIkri3iuIzHMgZT5GsHxteLOF0TO006GwndoS5EoA+Y5wR/rWmnpIqckxjdEtfWkV1EvirnYwceowa2SjueWfgsmOLThV74h302k9MPcwHM6sESUgZQsCu4ehwTWmpv3Ldf/kqx4VAyeqDX7brF9PP4XT7y8ZQZJGFtGD/Nn5n/AGx+vvWsrq5TrmbH0z+FZOlbS6DA2tukAuJBuSWXMYAHLKe/2558xWUctjp6qvqp47G7tVvj7+S0PoC7u57bUIb+3WOW3uim9PyOMAjafMYwfvUiJxN7qk4m2MGN0Zw4XVtraqxFERREURFERRFxKniIV5HuO4oiSjYyIyScOMq2PWsXDUCEVf6606fV+mJ7W3DeMV3hQM7iozj7kYqO/U9jDz/RVjwydsFUHu22+Kxm5SSB9NsFXc0CrLKCON7nf8w9lwP/ALWokAZXUgte2R554+GPmrrqutxwwrNFJ4kkTL4USZJGRzkgcDP15xz5VgXh9tO4VFDSvDryYa7F1ceg76e+0yRp0CIrARpzlR25zz3BPPrUqBziDqUHiEUUUgbGb+KtFSFARREURFERREURFESEw2N4o8uG+nrRFG6vqqacIxjc5Jxnso9T7c1WVNW2maAd7+vqpUEBmJWZ6/pUl3fGeEw280/zSMq7cBcfr5E+uKq2cRBB7QZPIePLzV/E/SzSSbD3n168UztkngikljWKaF9u5hjD9scHn+byrbFUHX2bcHJt5X/C2ytZI4RSDObfdWrprV54IfxQSGKN1CpAkfBUdsEcDzP3rXUV74JS4EasAjO32PrKgVFJEQI2cuavmn30V9F4kXGO6nuKuqKsZVx62KllhdE6xTupi1IoiKIiiIoiKIoHqvqa06fsXklAluCpMcION2PMnyH9itUkzY7A7lTaKifVPAGG8yqZo8mo39l+O1S32uUYuZUKqVABU+wwTVLW0jpHaxubfdW0/YQydlEcerpKS2dyNx8eB23NGT2PcFT9R6+dc+2pc0lww7r57381vDgNsEJxbwwRxLFHFtUJ5qCfYjOeRivGVk0by8HJWDyXO1E5XbSCON2m2xqo2u4OBgeZqNmR2Mk/VA25AaqnqPU94mpvNpNw0CJHt3A/nwc59/p6V1fDqDsI9RPe33+XiraLh8RiDZm3ufhj1lTWj/E6/tkWPUrVb1c/9VD4b4+mMH9qthKRvlQaj/HopMxO0npuPXxV50PrXRdYuFtoZ/Cumxtil43H0U9j9KzZKHeCoanhdTTt1ub3ev5Csg7VtVciiIoijtf1RNG0e71GQblt4y+3/EfIfrXjjYXW6nhM0rYxzWN9PQXPV3UR1TVpPESN97k/lYjGIwPID++9RS9mvsye8c+5dXWSsoqcRQ9PfzuSVfeq9V/4Xocs9sym5kIii5BO4+3sMmthzhu6pOHUwmqA147oyVk1pdX8EQezmuESP82xyVH1HaoU0NNIQ17Bc/ErsnQRuJD7G+3L581N2GuahPaTs9xbRmFD8zRHJ49jj9qqajh1PHI0BpNz19fVRJaONrmgA5UXcalPqNwh1CZ/C3YcRDGFzzgeZ+tWUVHHTsPYtz4/lTGU7YWnsxnxTGTYG+VGcB+ATjK+/vUoMe7A6LN8gY27yB+VxbXDR+IFEe11wQw4H0rcxxaCF49oda6faTqTaRci6txG8/hnYzRg+E57EZ8xUOWEy2zaxB87G6wng/kNMb8C/XceK3PpbWk1rRYLzeglxsmVTwrjv9vP71ZNdcLgq+ldTTmPly8lNVkoiD2oiyf4laxc6jqk2hxAraW5jV+SBJK+CN2P5QpPHr9qg1c+j3Z+X5suj4bTCKETj2nXt5bfM/JcxWdtZWCQQhoki+ZWjYggjOWyOfWuPFXO6o7UHvH1ZHN7U95VfXLaeTSLO7kdZXWSXxJA27cCxwQfT5f3FdHTTMMrhzxg+SuKB7e1e0CwNre4KJjvZo7OS1THhuckEf0+9STTsMolO4Vk6JpeH8wl0ureaz2EEMqbVUjkNWvs5GyXHvXKcOh4sOJufIToze+x6WC5mMQiREUiT+bIx5VYPdEWNDBnmugp46oTvdK67D7I6e/H096Lswq6rYLK4YAEyAZLEDgAehBxUemkmYCXEAm4x0/YWySAStvUAGxuPC17FdXei6vpV1HG1jOk28NCxjOGPfA4xkV5drmF0mG+OFHbVxSAhjgR5riNbhVle7h3PKSFlbgKw5Y5P1ryZgY8Rh3s7jfHL6LZT1LZmNcw46c+iuXS3TGqXlhLLZ3TJCJioKOQr4A+Yeo9/asoryN1AWUCu4jDFIGvZc258vBbFU5cYvD2NEWedf8ATcq3kuv2QkZTEPxcEaBy+3hWwfQd/Pj61DqoS8d0K84bWNLBTyG2cH7Kpz31zc6ZIsW0u4EcbKCTKW/KFA8zn14wfSqGGgbHUtIN87eXXw+tx1ViyMAjXjr4AbprqOmaibWy0uCJm/D2xaRO4Dbznn1z/SpzpIop3yS4JIHyUqhmhaHSk7nCrpCFAMkPu5PcVZdwtxurUGXtDcDTYW63/CdraoWOydfkXdyexxW0wNN7OWvt3W7zd8Lidppn8eZi25gC5/v2qMyHs4u6MLJskbX9i094C9vBXLpPQrPU+rGFrJv0uyKz/MeWccAe4yM/QVhQmd8Le3wd/wAKn4hVPgpNTx/Y7HuOfXirp1Hcw6ky2oRJIYn3EsMhmxwR9MmqTjXEw89hEcDcqio4TENZ3KbN0xNqln8rJAJCPnOdwHqBj+ta+GcMqH2mdhvTqt389kL+qs2j6UmlWQto5JZudzSTNuYk/wB9q6iCnbCzS1VdROZ36yAPJSNSFoRRF4RmiKObRdKjuUvRYQLPExdZFQAhsYJ488Vh2bL6rZW/+RMWlmo2Kyfre5urPqFk04sGNuY32Lk4DZPH2qofDFJJJ2owHAj/ANR+V1nCo45Ka8m11TEDbGdYg4Ckc9h71Ydi57C4bBWs1THG9sZd3nbBeQoxiaXGFUgHJ5Oa1k2IC2CUB4YQbnPw+m+F2WO3APHesltsLrWeh4orfp+zeK2WSW4B3MgUEjJ4bJ5r1m3eF1xXF5HOqngnA/CtdposUcxllw3IKoOwP+dQYuCU7JzKcjkOQVa+qe5ukKWAxVyoq9oiKIiiIoi5kG5GU+YxXhyl7LBeq9QuG1OG5VjFPJb5dkPqSCPpx+9U8TWzGQvF+99AF3fDadvZuBy2+B0tz9dFX5FmgZoZQ8ROMq64OCM9j7YqcyYlh0OwVOMUMr2y2BI2KTupLWKaOOC5EsmBvAXhT6A+dbIaapfGZXMsPnbyURvFqY1H8cus69vXK6f3d1BPHbRxwrGY1wzju3qeKhQxOY9znOuD8v8ASnRse0uN73Vp+H13eHV7GySf/khcMSmME5Un9Pl+nepTW5uFUcYhiMT5CO/b19Vs47VKXFL2iIoiKIiiIoiSu5PCtpZB3RCw+wrwmwusmDU4BYH1Sjtd28GwJ4dqmVOMg4wR+1VnC4DM1z483z7l2kFZBSQ65D7TrD181EWaTXl4sCgSzTkRqXJOCSMc1nKWwxlxwBlWkpa1gfewbnHP1um1/o0unau1vOA0qsu0LzuJ9KmU3FzJTAsPdPVUrOGUks4q9s39/VOB4u12RcR5Abb2Ge1aDKB3b2vy8lelsZc0uyRe33Vn6HmiTqjS2SLYrOFyWzztIz9zXkWpps43z6+CreKMcaSS52/S3EdqmrhF7REURFERREURMNffw9C1F/8ADbSH/wBTWLtit9KLzsHiPqsS6xdWvrPZIVzFsc4PGDnn1xuqspLwxkN9YXZUEbXxu1NBsbj9dNlX1Z43URSkBGYJIp2+xOa3BmoXcN7b+uSsxpcDffmFyL6e31SK8DB5xN4hZuQxzk5o6nY6Iw/9NrLVMxpaI9gcJa/lkkvJZZGBMreIQjZAzzj7ZxWMLGtYGjlhbYNOgADAxkW2x81ZejpZ31vSdiqIDcpGcDuR8394rY57ZJmA7tGPLZVVbAyOCbJJIJ+OFuQ7VNXEL2iIoiKIiiIoiY64qvo18rruU27hh6jaawk9grdTkiZhG9wsP6tZvD/jKokaQSKcY4YNn+i/tUOKQPbgLtKBoa4lpxb6eiobT7QXcMrmdUES5Cnz+la6ioMbmtAvdT3SaCLDdMJCPGhyoPJ759Pat42NklF5We9PIZLixnjniYxuPysPek0GpmmRuCgkgqNTAQbHP7Vn6Aid+qdMQthVmdjGSc5CHkj7968iDTICFB4s8fxJLdB5b/pbkO1TVwi9oiKIiiIoiKImeso8mk3iR/naBwv12msJLaDdbacgTMJ6j6rDeuEIjs5kIKFGGCw3Zye49PMH3qrond0MO9gux4c7+t991WiRztGEPYelSrYyrhvshcTSHdBGQMBmftz2HnWQG5UaRg/kNffkR4espzc7zOkSSicDAQovBzjgCvBO6SMdpi18dF7FBFFqka2xcblXToCWefre2e+8Q3TKzMXGDjwyBkfTFY0rYmta2Lbl05/dVvFm6aE9nbR97raB2qcuLXtERREURFERRE3vxusp1GeY2HH0rF41NIWTTZwK+eertr6wXL4Wcq2exVSeP0GP0qBTPLo9duuPIrt6Vx/jdmNx9f8AaYRq80n4eAAh3+UE962OmLIu8cbqcYow8TOHeAtfwK4nuf8Am7YSRLiIMMD14FSWTiwNhZanxf2Nsd7/AGXIm8NlkRQJFcMp7gfrWlwa9haRv9FtkY9zhnu2sR5+K0H4eTS6r1p/xCZoVk2MWQfmOU25Htx+4qPRsbT6KdoNhc39eaqeMMbBQ9kL8vrf4rYB2qyXHL2iIoiKIiiIoiSuRut5ATtBUjPpXjtivRusC61tYoNYthKjRxbgriPnaM9h9BUEagZNIH7K7Ohkc6AdbqCh8H5/EP0qTCIrHtemPNTKw1gLBABa+fL1472SZjlBExhJj2kbivHOKj62k6b5W6ZofI0arW6e5dSW5FilyWXDttC+fHc1iJf7THbZZF9zZaH8H4xNr9zOV+aK1KsfI7mXGB5cKa3QNs5Uv+QEtp2tvgkW9wP5WvVKXIooiKIiiIoiKIuJhuiZfUYrFwuLL0LE/iRCklw9yVC3K3H8bAwGyOCPXgL+3vUBjndo8nn9vVl1nCHmzWcvX7VPZYHlRYCyKVG4yt2bHPby9KyBcAdWc8ldue+Nhc4XtyG69nluGs4VYgW4LqnGA5G0n64yP1rFkbRIXcz+FrIYJrDdNFIMWTnPlj1zUgWBN16dRaNNt8+S1/4N2TwrqlxLgs3hICDnHBYj91r2BzXDUDf0VzvH5tfZsA2v79s/G4WlVIXOIoiKIiiIoiKIkbuTwraSQDJVSQK8cbAlegXNlmHxO064j0yz1ARpvVdl0c8gZypAPvx6j9ajRgsDXfJXXDJA8vgc619j4+uuFlyumWZx82QVQg4bP39KxNye7z+S6kSY0lXvqewuLr4eaPq0kUKOJ2d1XAwj8Lj17KSPf2rGCmEEWkdVR0szW8QdGD4e9UQPGUKRqNpVeW7j1x9816Wm9yev6+SuoJA4ab5H7W/fDnTBpvS1plSstyvjyZGDlgMftipgDR7Oy4viNRJNUHtCMYxsrRXqgooiKIiiIoiKImWsOE06bL7dwC5zjGTitNQ/TGVsiF3Kp9VdOS9U2EE8koIiXCITsT3lB+meD3wPrWtzZS1pYRfG4U2krBTOOPXRYxZR6VeajDZQavGks8ixR+LbugJJwMnkAe+awJqL27Ow/wDIf7+SuG8apxZxblalq3w+gj6Pih1TVyH04STJK4xFGGwSoHfHH6k+uK2GOQWLT7uX6UA8WYaky9mLH4+ayzSfB1XUxaWLWod9saeL8gYnAyNw75/TNaXNexguCT4ffNreZVnDxakJOo2tkL6J6UtdQsdDtbTVmV7qFShdWLZAPHPrjH6VKgLizvCx9dFztdJDJUOfD7J9FTFbVERREURFEXLkqhKruIHAz3ovRvlIR3Erfnt9o9Q3+oFeXPRZFreRUXqc4upo4SAIUIkbcrNuIPAwPLNQZJDJI1o2GT9LfVbWN0sJ5lR3WmvjQ+lbiW4ikWaYNDCA4JyVPzZ7fr+lTb4WhfO9v+FF4LiWGJgj7xCT+fnsWHH7f5V5ey8utv6h12LVPhxba94jJb+GyumcP4uTHlTjG4MGxkYBIbnaAcr4RYlos66XqUV/bBQYXDpFIc7seRNeXS4X0t0Z1FH1PoqaikJgfcUki3Z2sPQ+nOa9Buinq9RFERREURFERiiLkopBBUYPfjvSyKC6r0DS9Y0l4tStROsXzxlnYFT24IOa8KLCINF09tentWgJhVsBfEbj75zXixWuXPTukxfDObT0s1/DCBpwhZiRJ33bic5z55r1erIU0awLD+Aef+43+teWXi234caVZaZ0+n4GIx+OxeTLs25uOeScV6FkrXXqIoi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wgHBgkIBwgKCgkLDRYPDQwMDRsUFRAWIB0iIiAdHx8kKDQsJCYxJx8fLT0tMTU3Ojo6Iys/RD84QzQ5OjcBCgoKDQwNGg8PGjclHyU3Nzc3Nzc3Nzc3Nzc3Nzc3Nzc3Nzc3Nzc3Nzc3Nzc3Nzc3Nzc3Nzc3Nzc3Nzc3Nzc3N//AABEIANMAXAMBEQACEQEDEQH/xAAcAAABBQEBAQAAAAAAAAAAAAAAAwQFBgcCAQj/xAA5EAACAQMDAgQEBAQEBwAAAAABAgMABBEFEiEGMRNBUWEHInGBFDKRoSNCsfBSwdHhFSQzY4Ki8f/EABsBAQACAwEBAAAAAAAAAAAAAAAEBQIDBgEH/8QANxEAAQMDAgMFCAICAAcAAAAAAQACAwQRIRIxBUFREyJhcfAygZGhscHR4RQjBvEkM0JScpLC/9oADAMBAAIRAxEAPwDcaIvGIUEngDuaIq9ddR/xCtpGrIP538/oKhSVdjZoU9lDi7ylrLX4pdy3S+GwGcr2Nesq2kd5a5qUxjUNlHPfT30heRisefljB4A/zqtfUvld4KLZPLSeS1ZSM7PNfUVJikfHa+yWU94iCMSFgFxnJq1Gdl4m41K0LbfFH1I4rLQ5E6BBAIOQexrFF7REURFERRFG6+zjTJli/O+FH3NaZydBst9Lp7UF2yr1tpZdAXlwcdgtRW0lxkqY+sse6EheWUlu2CdyEdxUWpgdGOoXklQ2SIjYpS24AAqHHYWsq9STy+IkYxjYMCpz5Q5o8F6BdJ3ty0pitgx8OJRkerHn9quaa3ZByFtkLCxjLAcCt91rspbRJWaKSNifkIxnyBrXIMr1SVa0RREURU3qvrddKuzY2ECXFwn/AFXdvlQ+nHc/0qNLUBhsN1X1Ne2F2huSm+kdQ3mvQSLcxxxiJ15jz82Qe9YwzukvdSeH1BnDi4bKat+MA1ICmldanamS3yvLgblx/StFVFrZjksWnkoCGdUfYftVBqs5YE2wVxrWsR6bYPKSN5GI1Pma9c8vOkKx4fSOqZQ0bc1RZdYvLpv4t0xJ7gHFTTJI7c4XWso4Y/Zanthrl9ppBEzvET80bnKtWcc0kZuCo89BBUAgjK1XpmeO809b2HGycZA9McEfY5FW4kEjQ4LjqiB0EpjduFMV6tKKIiiLDtYgdtYvSVYyGdyeMk/MapZHEON+pXMTsJld1upfo25NtcT206shlUMgcEZI/wBjWcEoaTlWXCXlj3RuFr/ZXeJt2GFWTXXV4UjqetQadEDKSzeSg1n7Rso8sjYm6nKmi9mnunnG1VZiwTGcVrdwaGQ6iTdVknEZJHA2AAVf6umuTeJNMMwMoWMA8L6j61BfQfx+6c+K+gf45VQT02lmHj2h9FDwt4c/nj0JrEt7t10RF2qw3+oQX1vZwR2yRGJNrsvd/c164hwGFWQwPie9xde/yWkfDgbOntn8qzNtHoOP96mUv/LXM8ZN6q/gFaqkqqRREURZ7qUatqNzcRxqgkkJyvn9a5Ktmc+ZxG11q7INJcBuuURpE8UjKqe5GcGsGtcRqCWvkp9aagvieDnEgTIHqPUVc0c73R3I2wpjDrbdVzqLMl+EbOAu/wCpNWlMe8SqriOXhvQJPRpIY72L8UN0G75x7VZ5LcKthLQ/vbLjXbRb6xu4bdC/JeIeeR2qNWtBiueSv/8AH6nsOINse6cHyVQt0EYBmXDHjBqid0C+mE39lTekaZJqEwW3UEZwW8hRkTnmwUGpqWwtu5aPpqnSzDFHkLHhWHbI881ataGtAC5WZ3bkuPNWwdq9VYvaIiiKozW4SWWGRezEfUVytTEWPcCtosQmyiW1SaOP5oZRgg+VYwyujYW8itZYRsoTV4ZI4oZ42KSRycMO4yP9qtOCH+x7CMEfdTuGjvOadiE0nne/xNKF8VPkbaMZHkcf33q30dnLYcxf8/ZQ+L0fZlsjdtkhCo3VOY5c6WZUtpqclvTtjzNU/H6nRRlg3dgK34RBebUdgkL7pCAakLy73jx8ssKnCjGM5+9R6OCUwt7ff1+l2MXFX9noZy5qesYorSNUt41jVTwFGBVkGhosFXTOdISXm6fwBrq7UNyztz9KyUZ1mNVnHavFAXtERREw1CwFz88Z2ygdz2PsaiVNI2YX5rIGyg5VeB/DmQq3v51RTRPhNnBbAV5ZWlvqN1Ja3CBo3gY+4O5cEe9SOFP/AOKx/wBp+oQSGMhzd1R9etrjp6+mikwQiiaNyPlkUEKeP/LkV1OHvYept8Rf7BXcb46qKztjgpe/s7qwu4IZLeRWuEVo0xknI/L7kHisA4A7riqmLspS1uQpW36j07Qm/AW6fi9TyPEYcxpjk8/cjjzFQZXtL9W5XU0fB5uwDnnS3fxKTturE6kmZorVoY7UbQWbJfdjP9P3rNj9fJTTw/8AiNsXXJ+ymLRJLh1jgQs55x5AepraochDRdys+nWC2ilmO6U929PpRV0spefBPaLUiiIoiKIkri3iuIzHMgZT5GsHxteLOF0TO006GwndoS5EoA+Y5wR/rWmnpIqckxjdEtfWkV1EvirnYwceowa2SjueWfgsmOLThV74h302k9MPcwHM6sESUgZQsCu4ehwTWmpv3Ldf/kqx4VAyeqDX7brF9PP4XT7y8ZQZJGFtGD/Nn5n/AGx+vvWsrq5TrmbH0z+FZOlbS6DA2tukAuJBuSWXMYAHLKe/2558xWUctjp6qvqp47G7tVvj7+S0PoC7u57bUIb+3WOW3uim9PyOMAjafMYwfvUiJxN7qk4m2MGN0Zw4XVtraqxFERREURFERRFxKniIV5HuO4oiSjYyIyScOMq2PWsXDUCEVf6606fV+mJ7W3DeMV3hQM7iozj7kYqO/U9jDz/RVjwydsFUHu22+Kxm5SSB9NsFXc0CrLKCON7nf8w9lwP/ALWokAZXUgte2R554+GPmrrqutxwwrNFJ4kkTL4USZJGRzkgcDP15xz5VgXh9tO4VFDSvDryYa7F1ceg76e+0yRp0CIrARpzlR25zz3BPPrUqBziDqUHiEUUUgbGb+KtFSFARREURFERREURFESEw2N4o8uG+nrRFG6vqqacIxjc5Jxnso9T7c1WVNW2maAd7+vqpUEBmJWZ6/pUl3fGeEw280/zSMq7cBcfr5E+uKq2cRBB7QZPIePLzV/E/SzSSbD3n168UztkngikljWKaF9u5hjD9scHn+byrbFUHX2bcHJt5X/C2ytZI4RSDObfdWrprV54IfxQSGKN1CpAkfBUdsEcDzP3rXUV74JS4EasAjO32PrKgVFJEQI2cuavmn30V9F4kXGO6nuKuqKsZVx62KllhdE6xTupi1IoiKIiiIoiKIoHqvqa06fsXklAluCpMcION2PMnyH9itUkzY7A7lTaKifVPAGG8yqZo8mo39l+O1S32uUYuZUKqVABU+wwTVLW0jpHaxubfdW0/YQydlEcerpKS2dyNx8eB23NGT2PcFT9R6+dc+2pc0lww7r57381vDgNsEJxbwwRxLFHFtUJ5qCfYjOeRivGVk0by8HJWDyXO1E5XbSCON2m2xqo2u4OBgeZqNmR2Mk/VA25AaqnqPU94mpvNpNw0CJHt3A/nwc59/p6V1fDqDsI9RPe33+XiraLh8RiDZm3ufhj1lTWj/E6/tkWPUrVb1c/9VD4b4+mMH9qthKRvlQaj/HopMxO0npuPXxV50PrXRdYuFtoZ/Cumxtil43H0U9j9KzZKHeCoanhdTTt1ub3ev5Csg7VtVciiIoijtf1RNG0e71GQblt4y+3/EfIfrXjjYXW6nhM0rYxzWN9PQXPV3UR1TVpPESN97k/lYjGIwPID++9RS9mvsye8c+5dXWSsoqcRQ9PfzuSVfeq9V/4Xocs9sym5kIii5BO4+3sMmthzhu6pOHUwmqA147oyVk1pdX8EQezmuESP82xyVH1HaoU0NNIQ17Bc/ErsnQRuJD7G+3L581N2GuahPaTs9xbRmFD8zRHJ49jj9qqajh1PHI0BpNz19fVRJaONrmgA5UXcalPqNwh1CZ/C3YcRDGFzzgeZ+tWUVHHTsPYtz4/lTGU7YWnsxnxTGTYG+VGcB+ATjK+/vUoMe7A6LN8gY27yB+VxbXDR+IFEe11wQw4H0rcxxaCF49oda6faTqTaRci6txG8/hnYzRg+E57EZ8xUOWEy2zaxB87G6wng/kNMb8C/XceK3PpbWk1rRYLzeglxsmVTwrjv9vP71ZNdcLgq+ldTTmPly8lNVkoiD2oiyf4laxc6jqk2hxAraW5jV+SBJK+CN2P5QpPHr9qg1c+j3Z+X5suj4bTCKETj2nXt5bfM/JcxWdtZWCQQhoki+ZWjYggjOWyOfWuPFXO6o7UHvH1ZHN7U95VfXLaeTSLO7kdZXWSXxJA27cCxwQfT5f3FdHTTMMrhzxg+SuKB7e1e0CwNre4KJjvZo7OS1THhuckEf0+9STTsMolO4Vk6JpeH8wl0ureaz2EEMqbVUjkNWvs5GyXHvXKcOh4sOJufIToze+x6WC5mMQiREUiT+bIx5VYPdEWNDBnmugp46oTvdK67D7I6e/H096Lswq6rYLK4YAEyAZLEDgAehBxUemkmYCXEAm4x0/YWySAStvUAGxuPC17FdXei6vpV1HG1jOk28NCxjOGPfA4xkV5drmF0mG+OFHbVxSAhjgR5riNbhVle7h3PKSFlbgKw5Y5P1ryZgY8Rh3s7jfHL6LZT1LZmNcw46c+iuXS3TGqXlhLLZ3TJCJioKOQr4A+Yeo9/asoryN1AWUCu4jDFIGvZc258vBbFU5cYvD2NEWedf8ATcq3kuv2QkZTEPxcEaBy+3hWwfQd/Pj61DqoS8d0K84bWNLBTyG2cH7Kpz31zc6ZIsW0u4EcbKCTKW/KFA8zn14wfSqGGgbHUtIN87eXXw+tx1ViyMAjXjr4AbprqOmaibWy0uCJm/D2xaRO4Dbznn1z/SpzpIop3yS4JIHyUqhmhaHSk7nCrpCFAMkPu5PcVZdwtxurUGXtDcDTYW63/CdraoWOydfkXdyexxW0wNN7OWvt3W7zd8Lidppn8eZi25gC5/v2qMyHs4u6MLJskbX9i094C9vBXLpPQrPU+rGFrJv0uyKz/MeWccAe4yM/QVhQmd8Le3wd/wAKn4hVPgpNTx/Y7HuOfXirp1Hcw6ky2oRJIYn3EsMhmxwR9MmqTjXEw89hEcDcqio4TENZ3KbN0xNqln8rJAJCPnOdwHqBj+ta+GcMqH2mdhvTqt389kL+qs2j6UmlWQto5JZudzSTNuYk/wB9q6iCnbCzS1VdROZ36yAPJSNSFoRRF4RmiKObRdKjuUvRYQLPExdZFQAhsYJ488Vh2bL6rZW/+RMWlmo2Kyfre5urPqFk04sGNuY32Lk4DZPH2qofDFJJJ2owHAj/ANR+V1nCo45Ka8m11TEDbGdYg4Ckc9h71Ydi57C4bBWs1THG9sZd3nbBeQoxiaXGFUgHJ5Oa1k2IC2CUB4YQbnPw+m+F2WO3APHesltsLrWeh4orfp+zeK2WSW4B3MgUEjJ4bJ5r1m3eF1xXF5HOqngnA/CtdposUcxllw3IKoOwP+dQYuCU7JzKcjkOQVa+qe5ukKWAxVyoq9oiKIiiIoi5kG5GU+YxXhyl7LBeq9QuG1OG5VjFPJb5dkPqSCPpx+9U8TWzGQvF+99AF3fDadvZuBy2+B0tz9dFX5FmgZoZQ8ROMq64OCM9j7YqcyYlh0OwVOMUMr2y2BI2KTupLWKaOOC5EsmBvAXhT6A+dbIaapfGZXMsPnbyURvFqY1H8cus69vXK6f3d1BPHbRxwrGY1wzju3qeKhQxOY9znOuD8v8ASnRse0uN73Vp+H13eHV7GySf/khcMSmME5Un9Pl+nepTW5uFUcYhiMT5CO/b19Vs47VKXFL2iIoiKIiiIoiSu5PCtpZB3RCw+wrwmwusmDU4BYH1Sjtd28GwJ4dqmVOMg4wR+1VnC4DM1z483z7l2kFZBSQ65D7TrD181EWaTXl4sCgSzTkRqXJOCSMc1nKWwxlxwBlWkpa1gfewbnHP1um1/o0unau1vOA0qsu0LzuJ9KmU3FzJTAsPdPVUrOGUks4q9s39/VOB4u12RcR5Abb2Ge1aDKB3b2vy8lelsZc0uyRe33Vn6HmiTqjS2SLYrOFyWzztIz9zXkWpps43z6+CreKMcaSS52/S3EdqmrhF7REURFERREURMNffw9C1F/8ADbSH/wBTWLtit9KLzsHiPqsS6xdWvrPZIVzFsc4PGDnn1xuqspLwxkN9YXZUEbXxu1NBsbj9dNlX1Z43URSkBGYJIp2+xOa3BmoXcN7b+uSsxpcDffmFyL6e31SK8DB5xN4hZuQxzk5o6nY6Iw/9NrLVMxpaI9gcJa/lkkvJZZGBMreIQjZAzzj7ZxWMLGtYGjlhbYNOgADAxkW2x81ZejpZ31vSdiqIDcpGcDuR8394rY57ZJmA7tGPLZVVbAyOCbJJIJ+OFuQ7VNXEL2iIoiKIiiIoiY64qvo18rruU27hh6jaawk9grdTkiZhG9wsP6tZvD/jKokaQSKcY4YNn+i/tUOKQPbgLtKBoa4lpxb6eiobT7QXcMrmdUES5Cnz+la6ioMbmtAvdT3SaCLDdMJCPGhyoPJ759Pat42NklF5We9PIZLixnjniYxuPysPek0GpmmRuCgkgqNTAQbHP7Vn6Aid+qdMQthVmdjGSc5CHkj7968iDTICFB4s8fxJLdB5b/pbkO1TVwi9oiKIiiIoiKImeso8mk3iR/naBwv12msJLaDdbacgTMJ6j6rDeuEIjs5kIKFGGCw3Zye49PMH3qrond0MO9gux4c7+t991WiRztGEPYelSrYyrhvshcTSHdBGQMBmftz2HnWQG5UaRg/kNffkR4espzc7zOkSSicDAQovBzjgCvBO6SMdpi18dF7FBFFqka2xcblXToCWefre2e+8Q3TKzMXGDjwyBkfTFY0rYmta2Lbl05/dVvFm6aE9nbR97raB2qcuLXtERREURFERRE3vxusp1GeY2HH0rF41NIWTTZwK+eertr6wXL4Wcq2exVSeP0GP0qBTPLo9duuPIrt6Vx/jdmNx9f8AaYRq80n4eAAh3+UE962OmLIu8cbqcYow8TOHeAtfwK4nuf8Am7YSRLiIMMD14FSWTiwNhZanxf2Nsd7/AGXIm8NlkRQJFcMp7gfrWlwa9haRv9FtkY9zhnu2sR5+K0H4eTS6r1p/xCZoVk2MWQfmOU25Htx+4qPRsbT6KdoNhc39eaqeMMbBQ9kL8vrf4rYB2qyXHL2iIoiKIiiIoiSuRut5ATtBUjPpXjtivRusC61tYoNYthKjRxbgriPnaM9h9BUEagZNIH7K7Ohkc6AdbqCh8H5/EP0qTCIrHtemPNTKw1gLBABa+fL1472SZjlBExhJj2kbivHOKj62k6b5W6ZofI0arW6e5dSW5FilyWXDttC+fHc1iJf7THbZZF9zZaH8H4xNr9zOV+aK1KsfI7mXGB5cKa3QNs5Uv+QEtp2tvgkW9wP5WvVKXIooiKIiiIoiKIuJhuiZfUYrFwuLL0LE/iRCklw9yVC3K3H8bAwGyOCPXgL+3vUBjndo8nn9vVl1nCHmzWcvX7VPZYHlRYCyKVG4yt2bHPby9KyBcAdWc8ldue+Nhc4XtyG69nluGs4VYgW4LqnGA5G0n64yP1rFkbRIXcz+FrIYJrDdNFIMWTnPlj1zUgWBN16dRaNNt8+S1/4N2TwrqlxLgs3hICDnHBYj91r2BzXDUDf0VzvH5tfZsA2v79s/G4WlVIXOIoiKIiiIoiKIkbuTwraSQDJVSQK8cbAlegXNlmHxO064j0yz1ARpvVdl0c8gZypAPvx6j9ajRgsDXfJXXDJA8vgc619j4+uuFlyumWZx82QVQg4bP39KxNye7z+S6kSY0lXvqewuLr4eaPq0kUKOJ2d1XAwj8Lj17KSPf2rGCmEEWkdVR0szW8QdGD4e9UQPGUKRqNpVeW7j1x9816Wm9yev6+SuoJA4ab5H7W/fDnTBpvS1plSstyvjyZGDlgMftipgDR7Oy4viNRJNUHtCMYxsrRXqgooiKIiiIoiKImWsOE06bL7dwC5zjGTitNQ/TGVsiF3Kp9VdOS9U2EE8koIiXCITsT3lB+meD3wPrWtzZS1pYRfG4U2krBTOOPXRYxZR6VeajDZQavGks8ixR+LbugJJwMnkAe+awJqL27Ow/wDIf7+SuG8apxZxblalq3w+gj6Pih1TVyH04STJK4xFGGwSoHfHH6k+uK2GOQWLT7uX6UA8WYaky9mLH4+ayzSfB1XUxaWLWod9saeL8gYnAyNw75/TNaXNexguCT4ffNreZVnDxakJOo2tkL6J6UtdQsdDtbTVmV7qFShdWLZAPHPrjH6VKgLizvCx9dFztdJDJUOfD7J9FTFbVERREURFEXLkqhKruIHAz3ovRvlIR3Erfnt9o9Q3+oFeXPRZFreRUXqc4upo4SAIUIkbcrNuIPAwPLNQZJDJI1o2GT9LfVbWN0sJ5lR3WmvjQ+lbiW4ikWaYNDCA4JyVPzZ7fr+lTb4WhfO9v+FF4LiWGJgj7xCT+fnsWHH7f5V5ey8utv6h12LVPhxba94jJb+GyumcP4uTHlTjG4MGxkYBIbnaAcr4RYlos66XqUV/bBQYXDpFIc7seRNeXS4X0t0Z1FH1PoqaikJgfcUki3Z2sPQ+nOa9Buinq9RFERREURFERiiLkopBBUYPfjvSyKC6r0DS9Y0l4tStROsXzxlnYFT24IOa8KLCINF09tentWgJhVsBfEbj75zXixWuXPTukxfDObT0s1/DCBpwhZiRJ33bic5z55r1erIU0awLD+Aef+43+teWXi234caVZaZ0+n4GIx+OxeTLs25uOeScV6FkrXXqIoi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NMAXAMBEQACEQEDEQH/xAAcAAABBQEBAQAAAAAAAAAAAAAAAwQFBgcCAQj/xAA5EAACAQMDAgQEBAQEBwAAAAABAgMABBEFEiEGMRNBUWEHInGBFDKRoSNCsfBSwdHhFSQzY4Ki8f/EABsBAQACAwEBAAAAAAAAAAAAAAAEBQIDBgEH/8QANxEAAQMDAgMFCAICAAcAAAAAAQACAwQRIRIxBUFREyJhcfAygZGhscHR4RQjBvEkM0JScpLC/9oADAMBAAIRAxEAPwDcaIvGIUEngDuaIq9ddR/xCtpGrIP538/oKhSVdjZoU9lDi7ylrLX4pdy3S+GwGcr2Nesq2kd5a5qUxjUNlHPfT30heRisefljB4A/zqtfUvld4KLZPLSeS1ZSM7PNfUVJikfHa+yWU94iCMSFgFxnJq1Gdl4m41K0LbfFH1I4rLQ5E6BBAIOQexrFF7REURFERRFG6+zjTJli/O+FH3NaZydBst9Lp7UF2yr1tpZdAXlwcdgtRW0lxkqY+sse6EheWUlu2CdyEdxUWpgdGOoXklQ2SIjYpS24AAqHHYWsq9STy+IkYxjYMCpz5Q5o8F6BdJ3ty0pitgx8OJRkerHn9quaa3ZByFtkLCxjLAcCt91rspbRJWaKSNifkIxnyBrXIMr1SVa0RREURU3qvrddKuzY2ECXFwn/AFXdvlQ+nHc/0qNLUBhsN1X1Ne2F2huSm+kdQ3mvQSLcxxxiJ15jz82Qe9YwzukvdSeH1BnDi4bKat+MA1ICmldanamS3yvLgblx/StFVFrZjksWnkoCGdUfYftVBqs5YE2wVxrWsR6bYPKSN5GI1Pma9c8vOkKx4fSOqZQ0bc1RZdYvLpv4t0xJ7gHFTTJI7c4XWso4Y/Zanthrl9ppBEzvET80bnKtWcc0kZuCo89BBUAgjK1XpmeO809b2HGycZA9McEfY5FW4kEjQ4LjqiB0EpjduFMV6tKKIiiLDtYgdtYvSVYyGdyeMk/MapZHEON+pXMTsJld1upfo25NtcT206shlUMgcEZI/wBjWcEoaTlWXCXlj3RuFr/ZXeJt2GFWTXXV4UjqetQadEDKSzeSg1n7Rso8sjYm6nKmi9mnunnG1VZiwTGcVrdwaGQ6iTdVknEZJHA2AAVf6umuTeJNMMwMoWMA8L6j61BfQfx+6c+K+gf45VQT02lmHj2h9FDwt4c/nj0JrEt7t10RF2qw3+oQX1vZwR2yRGJNrsvd/c164hwGFWQwPie9xde/yWkfDgbOntn8qzNtHoOP96mUv/LXM8ZN6q/gFaqkqqRREURZ7qUatqNzcRxqgkkJyvn9a5Ktmc+ZxG11q7INJcBuuURpE8UjKqe5GcGsGtcRqCWvkp9aagvieDnEgTIHqPUVc0c73R3I2wpjDrbdVzqLMl+EbOAu/wCpNWlMe8SqriOXhvQJPRpIY72L8UN0G75x7VZ5LcKthLQ/vbLjXbRb6xu4bdC/JeIeeR2qNWtBiueSv/8AH6nsOINse6cHyVQt0EYBmXDHjBqid0C+mE39lTekaZJqEwW3UEZwW8hRkTnmwUGpqWwtu5aPpqnSzDFHkLHhWHbI881ataGtAC5WZ3bkuPNWwdq9VYvaIiiKozW4SWWGRezEfUVytTEWPcCtosQmyiW1SaOP5oZRgg+VYwyujYW8itZYRsoTV4ZI4oZ42KSRycMO4yP9qtOCH+x7CMEfdTuGjvOadiE0nne/xNKF8VPkbaMZHkcf33q30dnLYcxf8/ZQ+L0fZlsjdtkhCo3VOY5c6WZUtpqclvTtjzNU/H6nRRlg3dgK34RBebUdgkL7pCAakLy73jx8ssKnCjGM5+9R6OCUwt7ff1+l2MXFX9noZy5qesYorSNUt41jVTwFGBVkGhosFXTOdISXm6fwBrq7UNyztz9KyUZ1mNVnHavFAXtERREw1CwFz88Z2ygdz2PsaiVNI2YX5rIGyg5VeB/DmQq3v51RTRPhNnBbAV5ZWlvqN1Ja3CBo3gY+4O5cEe9SOFP/AOKx/wBp+oQSGMhzd1R9etrjp6+mikwQiiaNyPlkUEKeP/LkV1OHvYept8Rf7BXcb46qKztjgpe/s7qwu4IZLeRWuEVo0xknI/L7kHisA4A7riqmLspS1uQpW36j07Qm/AW6fi9TyPEYcxpjk8/cjjzFQZXtL9W5XU0fB5uwDnnS3fxKTturE6kmZorVoY7UbQWbJfdjP9P3rNj9fJTTw/8AiNsXXJ+ymLRJLh1jgQs55x5AepraochDRdys+nWC2ilmO6U929PpRV0spefBPaLUiiIoiKIkri3iuIzHMgZT5GsHxteLOF0TO006GwndoS5EoA+Y5wR/rWmnpIqckxjdEtfWkV1EvirnYwceowa2SjueWfgsmOLThV74h302k9MPcwHM6sESUgZQsCu4ehwTWmpv3Ldf/kqx4VAyeqDX7brF9PP4XT7y8ZQZJGFtGD/Nn5n/AGx+vvWsrq5TrmbH0z+FZOlbS6DA2tukAuJBuSWXMYAHLKe/2558xWUctjp6qvqp47G7tVvj7+S0PoC7u57bUIb+3WOW3uim9PyOMAjafMYwfvUiJxN7qk4m2MGN0Zw4XVtraqxFERREURFERRFxKniIV5HuO4oiSjYyIyScOMq2PWsXDUCEVf6606fV+mJ7W3DeMV3hQM7iozj7kYqO/U9jDz/RVjwydsFUHu22+Kxm5SSB9NsFXc0CrLKCON7nf8w9lwP/ALWokAZXUgte2R554+GPmrrqutxwwrNFJ4kkTL4USZJGRzkgcDP15xz5VgXh9tO4VFDSvDryYa7F1ceg76e+0yRp0CIrARpzlR25zz3BPPrUqBziDqUHiEUUUgbGb+KtFSFARREURFERREURFESEw2N4o8uG+nrRFG6vqqacIxjc5Jxnso9T7c1WVNW2maAd7+vqpUEBmJWZ6/pUl3fGeEw280/zSMq7cBcfr5E+uKq2cRBB7QZPIePLzV/E/SzSSbD3n168UztkngikljWKaF9u5hjD9scHn+byrbFUHX2bcHJt5X/C2ytZI4RSDObfdWrprV54IfxQSGKN1CpAkfBUdsEcDzP3rXUV74JS4EasAjO32PrKgVFJEQI2cuavmn30V9F4kXGO6nuKuqKsZVx62KllhdE6xTupi1IoiKIiiIoiKIoHqvqa06fsXklAluCpMcION2PMnyH9itUkzY7A7lTaKifVPAGG8yqZo8mo39l+O1S32uUYuZUKqVABU+wwTVLW0jpHaxubfdW0/YQydlEcerpKS2dyNx8eB23NGT2PcFT9R6+dc+2pc0lww7r57381vDgNsEJxbwwRxLFHFtUJ5qCfYjOeRivGVk0by8HJWDyXO1E5XbSCON2m2xqo2u4OBgeZqNmR2Mk/VA25AaqnqPU94mpvNpNw0CJHt3A/nwc59/p6V1fDqDsI9RPe33+XiraLh8RiDZm3ufhj1lTWj/E6/tkWPUrVb1c/9VD4b4+mMH9qthKRvlQaj/HopMxO0npuPXxV50PrXRdYuFtoZ/Cumxtil43H0U9j9KzZKHeCoanhdTTt1ub3ev5Csg7VtVciiIoijtf1RNG0e71GQblt4y+3/EfIfrXjjYXW6nhM0rYxzWN9PQXPV3UR1TVpPESN97k/lYjGIwPID++9RS9mvsye8c+5dXWSsoqcRQ9PfzuSVfeq9V/4Xocs9sym5kIii5BO4+3sMmthzhu6pOHUwmqA147oyVk1pdX8EQezmuESP82xyVH1HaoU0NNIQ17Bc/ErsnQRuJD7G+3L581N2GuahPaTs9xbRmFD8zRHJ49jj9qqajh1PHI0BpNz19fVRJaONrmgA5UXcalPqNwh1CZ/C3YcRDGFzzgeZ+tWUVHHTsPYtz4/lTGU7YWnsxnxTGTYG+VGcB+ATjK+/vUoMe7A6LN8gY27yB+VxbXDR+IFEe11wQw4H0rcxxaCF49oda6faTqTaRci6txG8/hnYzRg+E57EZ8xUOWEy2zaxB87G6wng/kNMb8C/XceK3PpbWk1rRYLzeglxsmVTwrjv9vP71ZNdcLgq+ldTTmPly8lNVkoiD2oiyf4laxc6jqk2hxAraW5jV+SBJK+CN2P5QpPHr9qg1c+j3Z+X5suj4bTCKETj2nXt5bfM/JcxWdtZWCQQhoki+ZWjYggjOWyOfWuPFXO6o7UHvH1ZHN7U95VfXLaeTSLO7kdZXWSXxJA27cCxwQfT5f3FdHTTMMrhzxg+SuKB7e1e0CwNre4KJjvZo7OS1THhuckEf0+9STTsMolO4Vk6JpeH8wl0ureaz2EEMqbVUjkNWvs5GyXHvXKcOh4sOJufIToze+x6WC5mMQiREUiT+bIx5VYPdEWNDBnmugp46oTvdK67D7I6e/H096Lswq6rYLK4YAEyAZLEDgAehBxUemkmYCXEAm4x0/YWySAStvUAGxuPC17FdXei6vpV1HG1jOk28NCxjOGPfA4xkV5drmF0mG+OFHbVxSAhjgR5riNbhVle7h3PKSFlbgKw5Y5P1ryZgY8Rh3s7jfHL6LZT1LZmNcw46c+iuXS3TGqXlhLLZ3TJCJioKOQr4A+Yeo9/asoryN1AWUCu4jDFIGvZc258vBbFU5cYvD2NEWedf8ATcq3kuv2QkZTEPxcEaBy+3hWwfQd/Pj61DqoS8d0K84bWNLBTyG2cH7Kpz31zc6ZIsW0u4EcbKCTKW/KFA8zn14wfSqGGgbHUtIN87eXXw+tx1ViyMAjXjr4AbprqOmaibWy0uCJm/D2xaRO4Dbznn1z/SpzpIop3yS4JIHyUqhmhaHSk7nCrpCFAMkPu5PcVZdwtxurUGXtDcDTYW63/CdraoWOydfkXdyexxW0wNN7OWvt3W7zd8Lidppn8eZi25gC5/v2qMyHs4u6MLJskbX9i094C9vBXLpPQrPU+rGFrJv0uyKz/MeWccAe4yM/QVhQmd8Le3wd/wAKn4hVPgpNTx/Y7HuOfXirp1Hcw6ky2oRJIYn3EsMhmxwR9MmqTjXEw89hEcDcqio4TENZ3KbN0xNqln8rJAJCPnOdwHqBj+ta+GcMqH2mdhvTqt389kL+qs2j6UmlWQto5JZudzSTNuYk/wB9q6iCnbCzS1VdROZ36yAPJSNSFoRRF4RmiKObRdKjuUvRYQLPExdZFQAhsYJ488Vh2bL6rZW/+RMWlmo2Kyfre5urPqFk04sGNuY32Lk4DZPH2qofDFJJJ2owHAj/ANR+V1nCo45Ka8m11TEDbGdYg4Ckc9h71Ydi57C4bBWs1THG9sZd3nbBeQoxiaXGFUgHJ5Oa1k2IC2CUB4YQbnPw+m+F2WO3APHesltsLrWeh4orfp+zeK2WSW4B3MgUEjJ4bJ5r1m3eF1xXF5HOqngnA/CtdposUcxllw3IKoOwP+dQYuCU7JzKcjkOQVa+qe5ukKWAxVyoq9oiKIiiIoi5kG5GU+YxXhyl7LBeq9QuG1OG5VjFPJb5dkPqSCPpx+9U8TWzGQvF+99AF3fDadvZuBy2+B0tz9dFX5FmgZoZQ8ROMq64OCM9j7YqcyYlh0OwVOMUMr2y2BI2KTupLWKaOOC5EsmBvAXhT6A+dbIaapfGZXMsPnbyURvFqY1H8cus69vXK6f3d1BPHbRxwrGY1wzju3qeKhQxOY9znOuD8v8ASnRse0uN73Vp+H13eHV7GySf/khcMSmME5Un9Pl+nepTW5uFUcYhiMT5CO/b19Vs47VKXFL2iIoiKIiiIoiSu5PCtpZB3RCw+wrwmwusmDU4BYH1Sjtd28GwJ4dqmVOMg4wR+1VnC4DM1z483z7l2kFZBSQ65D7TrD181EWaTXl4sCgSzTkRqXJOCSMc1nKWwxlxwBlWkpa1gfewbnHP1um1/o0unau1vOA0qsu0LzuJ9KmU3FzJTAsPdPVUrOGUks4q9s39/VOB4u12RcR5Abb2Ge1aDKB3b2vy8lelsZc0uyRe33Vn6HmiTqjS2SLYrOFyWzztIz9zXkWpps43z6+CreKMcaSS52/S3EdqmrhF7REURFERREURMNffw9C1F/8ADbSH/wBTWLtit9KLzsHiPqsS6xdWvrPZIVzFsc4PGDnn1xuqspLwxkN9YXZUEbXxu1NBsbj9dNlX1Z43URSkBGYJIp2+xOa3BmoXcN7b+uSsxpcDffmFyL6e31SK8DB5xN4hZuQxzk5o6nY6Iw/9NrLVMxpaI9gcJa/lkkvJZZGBMreIQjZAzzj7ZxWMLGtYGjlhbYNOgADAxkW2x81ZejpZ31vSdiqIDcpGcDuR8394rY57ZJmA7tGPLZVVbAyOCbJJIJ+OFuQ7VNXEL2iIoiKIiiIoiY64qvo18rruU27hh6jaawk9grdTkiZhG9wsP6tZvD/jKokaQSKcY4YNn+i/tUOKQPbgLtKBoa4lpxb6eiobT7QXcMrmdUES5Cnz+la6ioMbmtAvdT3SaCLDdMJCPGhyoPJ759Pat42NklF5We9PIZLixnjniYxuPysPek0GpmmRuCgkgqNTAQbHP7Vn6Aid+qdMQthVmdjGSc5CHkj7968iDTICFB4s8fxJLdB5b/pbkO1TVwi9oiKIiiIoiKImeso8mk3iR/naBwv12msJLaDdbacgTMJ6j6rDeuEIjs5kIKFGGCw3Zye49PMH3qrond0MO9gux4c7+t991WiRztGEPYelSrYyrhvshcTSHdBGQMBmftz2HnWQG5UaRg/kNffkR4espzc7zOkSSicDAQovBzjgCvBO6SMdpi18dF7FBFFqka2xcblXToCWefre2e+8Q3TKzMXGDjwyBkfTFY0rYmta2Lbl05/dVvFm6aE9nbR97raB2qcuLXtERREURFERRE3vxusp1GeY2HH0rF41NIWTTZwK+eertr6wXL4Wcq2exVSeP0GP0qBTPLo9duuPIrt6Vx/jdmNx9f8AaYRq80n4eAAh3+UE962OmLIu8cbqcYow8TOHeAtfwK4nuf8Am7YSRLiIMMD14FSWTiwNhZanxf2Nsd7/AGXIm8NlkRQJFcMp7gfrWlwa9haRv9FtkY9zhnu2sR5+K0H4eTS6r1p/xCZoVk2MWQfmOU25Htx+4qPRsbT6KdoNhc39eaqeMMbBQ9kL8vrf4rYB2qyXHL2iIoiKIiiIoiSuRut5ATtBUjPpXjtivRusC61tYoNYthKjRxbgriPnaM9h9BUEagZNIH7K7Ohkc6AdbqCh8H5/EP0qTCIrHtemPNTKw1gLBABa+fL1472SZjlBExhJj2kbivHOKj62k6b5W6ZofI0arW6e5dSW5FilyWXDttC+fHc1iJf7THbZZF9zZaH8H4xNr9zOV+aK1KsfI7mXGB5cKa3QNs5Uv+QEtp2tvgkW9wP5WvVKXIooiKIiiIoiKIuJhuiZfUYrFwuLL0LE/iRCklw9yVC3K3H8bAwGyOCPXgL+3vUBjndo8nn9vVl1nCHmzWcvX7VPZYHlRYCyKVG4yt2bHPby9KyBcAdWc8ldue+Nhc4XtyG69nluGs4VYgW4LqnGA5G0n64yP1rFkbRIXcz+FrIYJrDdNFIMWTnPlj1zUgWBN16dRaNNt8+S1/4N2TwrqlxLgs3hICDnHBYj91r2BzXDUDf0VzvH5tfZsA2v79s/G4WlVIXOIoiKIiiIoiKIkbuTwraSQDJVSQK8cbAlegXNlmHxO064j0yz1ARpvVdl0c8gZypAPvx6j9ajRgsDXfJXXDJA8vgc619j4+uuFlyumWZx82QVQg4bP39KxNye7z+S6kSY0lXvqewuLr4eaPq0kUKOJ2d1XAwj8Lj17KSPf2rGCmEEWkdVR0szW8QdGD4e9UQPGUKRqNpVeW7j1x9816Wm9yev6+SuoJA4ab5H7W/fDnTBpvS1plSstyvjyZGDlgMftipgDR7Oy4viNRJNUHtCMYxsrRXqgooiKIiiIoiKImWsOE06bL7dwC5zjGTitNQ/TGVsiF3Kp9VdOS9U2EE8koIiXCITsT3lB+meD3wPrWtzZS1pYRfG4U2krBTOOPXRYxZR6VeajDZQavGks8ixR+LbugJJwMnkAe+awJqL27Ow/wDIf7+SuG8apxZxblalq3w+gj6Pih1TVyH04STJK4xFGGwSoHfHH6k+uK2GOQWLT7uX6UA8WYaky9mLH4+ayzSfB1XUxaWLWod9saeL8gYnAyNw75/TNaXNexguCT4ffNreZVnDxakJOo2tkL6J6UtdQsdDtbTVmV7qFShdWLZAPHPrjH6VKgLizvCx9dFztdJDJUOfD7J9FTFbVERREURFEXLkqhKruIHAz3ovRvlIR3Erfnt9o9Q3+oFeXPRZFreRUXqc4upo4SAIUIkbcrNuIPAwPLNQZJDJI1o2GT9LfVbWN0sJ5lR3WmvjQ+lbiW4ikWaYNDCA4JyVPzZ7fr+lTb4WhfO9v+FF4LiWGJgj7xCT+fnsWHH7f5V5ey8utv6h12LVPhxba94jJb+GyumcP4uTHlTjG4MGxkYBIbnaAcr4RYlos66XqUV/bBQYXDpFIc7seRNeXS4X0t0Z1FH1PoqaikJgfcUki3Z2sPQ+nOa9Buinq9RFERREURFERiiLkopBBUYPfjvSyKC6r0DS9Y0l4tStROsXzxlnYFT24IOa8KLCINF09tentWgJhVsBfEbj75zXixWuXPTukxfDObT0s1/DCBpwhZiRJ33bic5z55r1erIU0awLD+Aef+43+teWXi234caVZaZ0+n4GIx+OxeTLs25uOeScV6FkrXXqIoi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studio-prazdnik.ru/wp-content/uploads/2012/07/%D0%BA%D0%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117" y="1322358"/>
            <a:ext cx="3785054" cy="5535642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371114" y="63028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loun-Radu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0"/>
            <a:ext cx="3323456" cy="685800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плюх 1">
            <a:hlinkClick r:id="" action="ppaction://media"/>
          </p:cNvPr>
          <p:cNvPicPr>
            <a:picLocks noRot="1" noChangeAspect="1"/>
          </p:cNvPicPr>
          <p:nvPr>
            <a:wavAudioFile r:embed="rId2" name="плюх 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186057" y="5987143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организм человека и его стро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2" y="1077686"/>
            <a:ext cx="3864429" cy="51162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26" y="1313115"/>
            <a:ext cx="37623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18857" y="180072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Головной мозг – это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главный командный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пункт организма. 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Всеми вашими мыслями,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чувствами, движениями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Comic Sans MS" pitchFamily="66" charset="0"/>
              </a:rPr>
              <a:t>управляет мозг.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2" y="754970"/>
            <a:ext cx="3594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0313" y="1284514"/>
            <a:ext cx="5122862" cy="531313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Сердце находится в груди человека. Размером оно всего с кулак.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Сердце – неутомимый мотор, который непрерывно гонит в сосуды кровь и заставляет её обегать всё тело.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1281001644_fourth_stomach_0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5784"/>
            <a:ext cx="38020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9838" y="1223056"/>
            <a:ext cx="5364162" cy="537368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Желудок находится в верх-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ней части живота (под рёбра-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ми) с левой стороны. Когда 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него попадает пища, он рас-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тягивается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Чем больше пищи мы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съе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даем, тем сильнее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растягива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ется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желудок.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В желудке пища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перераба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тывается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но  лишь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наполо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вину.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829" y="992641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8574" y="1154021"/>
            <a:ext cx="5256212" cy="50688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Дыхание человека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происхо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дит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при помощи лёгких,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которые находятся в груди.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Лёгкие похожи на губку.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При выдохе они выпускают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из себя воздух и уменьшают-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 размере. Когда мы дела-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ем вдох, лёгкие наполняют-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воздухом и расширяются.</a:t>
            </a:r>
          </a:p>
        </p:txBody>
      </p:sp>
      <p:pic>
        <p:nvPicPr>
          <p:cNvPr id="7" name="Студия детского праздника Мальвина (http --vk.com-malvina prazdnik) – Физминутка Топнем ножкой - хлопнем в ладо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1486" y="61504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98574" y="1154021"/>
            <a:ext cx="5256212" cy="50688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5" name="Рисунок 14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2" cstate="print"/>
          <a:srcRect t="306" r="58136" b="41092"/>
          <a:stretch/>
        </p:blipFill>
        <p:spPr bwMode="auto">
          <a:xfrm flipH="1">
            <a:off x="5800454" y="2759144"/>
            <a:ext cx="1889564" cy="18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2" cstate="print"/>
          <a:srcRect t="306" r="58136" b="41092"/>
          <a:stretch/>
        </p:blipFill>
        <p:spPr bwMode="auto">
          <a:xfrm flipH="1">
            <a:off x="2001340" y="2878887"/>
            <a:ext cx="1889564" cy="18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1923368" y="2124844"/>
            <a:ext cx="5010831" cy="1968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133</Words>
  <Application>Microsoft Office PowerPoint</Application>
  <PresentationFormat>Экран (4:3)</PresentationFormat>
  <Paragraphs>35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«Мой организм»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«Чего не стало?»</vt:lpstr>
      <vt:lpstr>Слайд 11</vt:lpstr>
      <vt:lpstr>Спасибо!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«Части тела человека. Пересказ»</dc:title>
  <dc:creator>RePack by Diakov</dc:creator>
  <cp:lastModifiedBy>User</cp:lastModifiedBy>
  <cp:revision>44</cp:revision>
  <dcterms:created xsi:type="dcterms:W3CDTF">2014-12-12T17:27:48Z</dcterms:created>
  <dcterms:modified xsi:type="dcterms:W3CDTF">2016-02-28T06:55:03Z</dcterms:modified>
</cp:coreProperties>
</file>