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8" r:id="rId3"/>
    <p:sldId id="269" r:id="rId4"/>
    <p:sldId id="270" r:id="rId5"/>
    <p:sldId id="271" r:id="rId6"/>
    <p:sldId id="288" r:id="rId7"/>
    <p:sldId id="289" r:id="rId8"/>
    <p:sldId id="290" r:id="rId9"/>
    <p:sldId id="294" r:id="rId10"/>
    <p:sldId id="273" r:id="rId11"/>
    <p:sldId id="262" r:id="rId12"/>
    <p:sldId id="277" r:id="rId13"/>
    <p:sldId id="278" r:id="rId14"/>
    <p:sldId id="292" r:id="rId15"/>
    <p:sldId id="293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17148-F66B-44D1-B746-8221A22AC37A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736EA-F2D5-4451-B662-1D04FDE98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938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FFAEC-A1A8-4CD9-A928-CC01BCBBA29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73FFAEC-A1A8-4CD9-A928-CC01BCBBA29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96E15D-E7F4-4ED5-A640-C3DE18040E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57166"/>
            <a:ext cx="7893520" cy="6500834"/>
          </a:xfrm>
        </p:spPr>
        <p:txBody>
          <a:bodyPr>
            <a:normAutofit fontScale="32500" lnSpcReduction="20000"/>
          </a:bodyPr>
          <a:lstStyle/>
          <a:p>
            <a:pPr algn="ctr">
              <a:spcAft>
                <a:spcPts val="750"/>
              </a:spcAft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41 </a:t>
            </a:r>
            <a:r>
              <a:rPr lang="ru-RU" sz="5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Петровское»</a:t>
            </a:r>
          </a:p>
          <a:p>
            <a:pPr algn="ctr">
              <a:spcAft>
                <a:spcPts val="750"/>
              </a:spcAft>
            </a:pPr>
            <a:r>
              <a:rPr lang="ru-RU" sz="12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Кейс-технологии в дошкольном образовании.</a:t>
            </a:r>
            <a:r>
              <a:rPr lang="ru-RU" sz="12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23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9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9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Использование кейс-технологии в работе с детьми по ознакомлению с ПДД</a:t>
            </a:r>
            <a:r>
              <a:rPr lang="ru-RU" sz="9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</a:p>
          <a:p>
            <a:pPr algn="ctr">
              <a:spcAft>
                <a:spcPts val="75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		</a:t>
            </a: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Подготовили:</a:t>
            </a:r>
          </a:p>
          <a:p>
            <a:pPr algn="ctr">
              <a:spcAft>
                <a:spcPts val="750"/>
              </a:spcAft>
            </a:pPr>
            <a:r>
              <a:rPr lang="ru-RU" sz="43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           Гусева Е.Г.</a:t>
            </a:r>
          </a:p>
          <a:p>
            <a:pPr algn="ctr">
              <a:spcAft>
                <a:spcPts val="750"/>
              </a:spcAft>
            </a:pP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			инструктор по физкультуре </a:t>
            </a:r>
          </a:p>
          <a:p>
            <a:pPr algn="ctr">
              <a:spcAft>
                <a:spcPts val="750"/>
              </a:spcAft>
            </a:pP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			        </a:t>
            </a:r>
            <a:r>
              <a:rPr 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 </a:t>
            </a: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квалификационной категории</a:t>
            </a:r>
          </a:p>
          <a:p>
            <a:pPr algn="ctr">
              <a:spcAft>
                <a:spcPts val="750"/>
              </a:spcAft>
            </a:pPr>
            <a:r>
              <a:rPr lang="ru-RU" sz="43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			                   Багрова Ю.А. воспитатель </a:t>
            </a:r>
          </a:p>
          <a:p>
            <a:pPr algn="ctr">
              <a:spcAft>
                <a:spcPts val="750"/>
              </a:spcAft>
            </a:pP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			        </a:t>
            </a:r>
            <a:r>
              <a:rPr 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квалификационной категории</a:t>
            </a:r>
            <a:endParaRPr lang="ru-RU" sz="43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4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</a:p>
          <a:p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                        2019 год</a:t>
            </a:r>
          </a:p>
          <a:p>
            <a:endParaRPr lang="ru-RU" dirty="0"/>
          </a:p>
        </p:txBody>
      </p:sp>
      <p:pic>
        <p:nvPicPr>
          <p:cNvPr id="2052" name="Picture 4" descr="C:\Users\Елена\Desktop\презентации1\анимация  для презентаций\картика смайлик кн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51" y="4797152"/>
            <a:ext cx="1917208" cy="1543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лена\Desktop\презентации1\анимация  для презентаций\картинка светоф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714356"/>
            <a:ext cx="77153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Кейс «Проблемные ситуации»-иллюстрация(фото)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иллюстрация (фото), которые используются для рассмотрения проблемной ситуации.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Целью работы с ними является разбор сути проблемы, анализ возможных решений и выбор лучшего из них.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Кейс-иллюстрация (фото), отличается от наглядности тем, что в ней всегда есть проблема. Рассматривая иллюстрации, дети обсуждают полученную информацию, рассуждают, принимают решение, могут предполагать и строить на основе этого прогноз.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Выбранная нами ситуация должна иллюстрировать те проблемы, с которыми ребёнок может столкнуться в жизни или уже сталкивался.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5143512"/>
            <a:ext cx="778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 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7517506"/>
              </p:ext>
            </p:extLst>
          </p:nvPr>
        </p:nvGraphicFramePr>
        <p:xfrm>
          <a:off x="214282" y="428603"/>
          <a:ext cx="8957621" cy="669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1465"/>
                <a:gridCol w="4436156"/>
              </a:tblGrid>
              <a:tr h="4795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Первый этап: Подготовительный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99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педагога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48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Показывает фотографию, зачитывает текст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Знакомятся с ситуацией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99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Второй этап: Мотивационный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99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педагога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497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формирует суть проблемы;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формирует задание;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мотивирует к поиску решения.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осознают проблему;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концентрируются на поиске решений в данной ситуации.</a:t>
                      </a:r>
                    </a:p>
                  </a:txBody>
                  <a:tcPr/>
                </a:tc>
              </a:tr>
              <a:tr h="34999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Третий этап: «Мозговой штурм»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9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педагога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747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активизирует детей при помощи ключевых вопросов;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помогает проанализировать принятое решение.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представляют свои варианты решения;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находят совместное решение;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формулируют выводы.</a:t>
                      </a:r>
                    </a:p>
                  </a:txBody>
                  <a:tcPr/>
                </a:tc>
              </a:tr>
              <a:tr h="34999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Четвертый этап: оценочно-рефлексивный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99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педагога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497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побуждает детей к поиску ситуаций, в которых можно применить полученные знания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размышляют, выдвигают аргументы;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применяют полученные знания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spcAft>
                <a:spcPts val="75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В «фото – кейс» входит:</a:t>
            </a:r>
            <a:r>
              <a:rPr lang="ru-RU" sz="2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ru-RU" sz="280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1.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Фото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+mn-cs"/>
              </a:rPr>
              <a:t>, сюжет которого отражает какую – либо проблему</a:t>
            </a:r>
            <a:endParaRPr lang="ru-RU" dirty="0"/>
          </a:p>
        </p:txBody>
      </p:sp>
      <p:pic>
        <p:nvPicPr>
          <p:cNvPr id="4" name="Объект 3" descr="C:\Users\Елена\Desktop\картинки ситуации на дорогах\hello_html_m198384e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428736"/>
            <a:ext cx="4870433" cy="35863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5157192"/>
            <a:ext cx="7632848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2. Любой </a:t>
            </a:r>
            <a:r>
              <a:rPr lang="ru-RU" sz="2400" dirty="0">
                <a:latin typeface="Times New Roman"/>
                <a:ea typeface="Times New Roman"/>
              </a:rPr>
              <a:t>фото-кейс создается с определенной целью. </a:t>
            </a:r>
          </a:p>
          <a:p>
            <a:pPr>
              <a:spcAft>
                <a:spcPts val="750"/>
              </a:spcAft>
            </a:pPr>
            <a:r>
              <a:rPr lang="ru-RU" sz="2400" dirty="0">
                <a:latin typeface="Times New Roman"/>
                <a:ea typeface="Times New Roman"/>
              </a:rPr>
              <a:t>У данного фото-кейса цель такова:</a:t>
            </a:r>
          </a:p>
          <a:p>
            <a:pPr>
              <a:spcAft>
                <a:spcPts val="750"/>
              </a:spcAft>
            </a:pPr>
            <a:r>
              <a:rPr lang="ru-RU" sz="2400" b="1" dirty="0">
                <a:latin typeface="Times New Roman"/>
                <a:ea typeface="Times New Roman"/>
              </a:rPr>
              <a:t>Цель:</a:t>
            </a:r>
            <a:r>
              <a:rPr lang="ru-RU" sz="2400" dirty="0">
                <a:latin typeface="Times New Roman"/>
                <a:ea typeface="Times New Roman"/>
              </a:rPr>
              <a:t> (давайте вместе сформулируем её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35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Закрепить знания об опасностях, которые могут встретиться детям на улице;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Совершенствовать навыки поведения на дороге через изучение знаков дорожного движения;</a:t>
            </a:r>
            <a:endParaRPr lang="ru-RU" sz="2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B050"/>
                </a:solidFill>
                <a:latin typeface="Times New Roman"/>
                <a:ea typeface="Times New Roman"/>
              </a:rPr>
              <a:t>Закрепить умение детей применять полученные знания о Правилах дорожного движения в свободной деятельности детей</a:t>
            </a:r>
            <a:endParaRPr lang="ru-RU" sz="2800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52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spcAft>
                <a:spcPts val="750"/>
              </a:spcAft>
            </a:pPr>
            <a:r>
              <a:rPr lang="ru-RU" sz="2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pic>
        <p:nvPicPr>
          <p:cNvPr id="4" name="Объект 3" descr="C:\Users\Елена\Desktop\картинки ситуации на дорогах\hello_html_m198384e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28604"/>
            <a:ext cx="6192688" cy="46237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515719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            3 Придумайте текст- описание</a:t>
            </a:r>
            <a:endParaRPr lang="ru-RU" sz="24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07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spcAft>
                <a:spcPts val="750"/>
              </a:spcAft>
            </a:pPr>
            <a:r>
              <a:rPr lang="ru-RU" sz="2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pic>
        <p:nvPicPr>
          <p:cNvPr id="4" name="Объект 3" descr="C:\Users\Елена\Desktop\картинки ситуации на дорогах\hello_html_m198384e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85728"/>
            <a:ext cx="7056784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5157192"/>
            <a:ext cx="7632848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400" b="1" dirty="0" smtClean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    4 Сформулируйте вопрос и напишите его</a:t>
            </a:r>
            <a:endParaRPr lang="ru-RU" sz="24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91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 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Что девочка и мальчик делают на фото? (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предлагаем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сформулировать проблему)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Что они не учли, выйдя с игрушками на проезжую часть?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- Каковы могут быть последствия данного поступка?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6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819150" algn="l"/>
              </a:tabLst>
            </a:pPr>
            <a:r>
              <a:rPr lang="ru-RU" sz="2000" b="1" u="sng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Подготовительная группа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Фото «Как правильно переходить улицу»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: закрепить правила дорожного движения.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4" name="Объект 3" descr="https://cdn2.arhivurokov.ru/multiurok/html/2018/02/14/s_5a847f71aaabf/832753_6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67" y="1447800"/>
            <a:ext cx="7221216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104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901728" cy="32268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Технологическая карта по работе с кейс-фото «Как правильно переходить улицу»</a:t>
            </a:r>
            <a:r>
              <a:rPr lang="ru-RU" sz="1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effectLst/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78822871"/>
              </p:ext>
            </p:extLst>
          </p:nvPr>
        </p:nvGraphicFramePr>
        <p:xfrm>
          <a:off x="0" y="785793"/>
          <a:ext cx="9173029" cy="6148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7836"/>
                <a:gridCol w="3424813"/>
                <a:gridCol w="3220380"/>
              </a:tblGrid>
              <a:tr h="131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800" dirty="0">
                          <a:effectLst/>
                        </a:rPr>
                        <a:t>Этапы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Деятельность воспитателя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800">
                          <a:effectLst/>
                        </a:rPr>
                        <a:t>Деятельность детей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</a:tr>
              <a:tr h="30252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effectLst/>
                        </a:rPr>
                        <a:t>Вводный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Воспитатель предлагает детям рассмотреть фото.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Дети рассматривают фото. Принимают ситуацию.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</a:tr>
              <a:tr h="119688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effectLst/>
                        </a:rPr>
                        <a:t>Мотивационный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- Что девочка делает на фото? (предлагает сформулировать проблему)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- Что девочка не учла, переходя дорогу в данном месте?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- Каковы могут быть последствия данного поступка?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- Девочка нарушает правила дорожного движения. Переходит дорогу в неположенном месте.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- Девочка может попасть под машину.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</a:tr>
              <a:tr h="2286867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3. Поисковый (обсуждение проблемы)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- Подумайте, как найти выход из сложившейся ситуации?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Думают.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- Переходить дорогу только в предназначенном для этого месте по пешеходному переходу и только на зеленый свет светофора.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- Переходить дорогу со старшими братьями или сестрами, держась за руку, по пешеходному переходу, на зеленый свет светофора.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- Переходить дорогу только с родителями, крепко держась за руку, и только по пешеходному переходу.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- Если рядом нет родителей, попросить помощь у инспектора ГИБДД.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</a:tr>
              <a:tr h="50726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4. Аналитический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- Вы предложили много ответов. Давайте выберем чей-то один, тот, который кажется правильнее всех на ваш взгляд.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Дети выбирают один ответ.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</a:tr>
              <a:tr h="698178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5. Итоговый  (решение кейса)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- Ребята, озвучьте ответ, каким образом девочка сможет безопасно перейти дорогу.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- Почему вы выбрали именно этот вариант?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Дети озвучивают наиболее правильный ответ, по их мнению.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</a:tr>
              <a:tr h="9507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 startAt="6"/>
                      </a:pPr>
                      <a:r>
                        <a:rPr lang="ru-RU" sz="1000" dirty="0">
                          <a:effectLst/>
                        </a:rPr>
                        <a:t>Рефлексивный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- Дети, а как бы вы поступили, если оказались в такой ситуации?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- А чтобы не попадать в такие ситуации, что нужно знать?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Дети называют варианты моделей своего поведения в подобной ситуации.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Ответы детей.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580" marR="72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352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cdn2.arhivurokov.ru/multiurok/html/2018/02/14/s_5a847f71aaabf/832753_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3672408" cy="448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cdn2.arhivurokov.ru/multiurok/html/2018/02/14/s_5a847f71aaabf/832753_8.pn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3411855" cy="4331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995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285728"/>
            <a:ext cx="77867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кейс-метода начинается с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века, когда теологи брали из жизни реальные случаи и анализировали их. Родиной кейс метода является США.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Сейчас этот метод наиболее широко используется не только в педагогике, но и в менеджменте, математике, экономике, медицине и юриспруденции.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России данная технология стала внедряться лишь последние несколько лет</a:t>
            </a:r>
          </a:p>
        </p:txBody>
      </p:sp>
      <p:pic>
        <p:nvPicPr>
          <p:cNvPr id="11266" name="Picture 2" descr="ÐÐ°ÑÑÐ¸Ð½ÐºÐ¸ Ð¿Ð¾ Ð·Ð°Ð¿ÑÐ¾ÑÑ ÐºÐ½Ð¸Ð³Ð¸ Ð¸Ð»Ð»ÑÑÑÑ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2690" y="3357562"/>
            <a:ext cx="4531310" cy="350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dn2.arhivurokov.ru/multiurok/html/2018/02/14/s_5a847f71aaabf/832753_9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21" y="1447800"/>
            <a:ext cx="7208108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173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dn2.arhivurokov.ru/multiurok/html/2018/02/14/s_5a847f71aaabf/832753_10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1676400"/>
            <a:ext cx="57150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024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Вывод: «Фото-кейс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-технология» помогает повысить интерес детей к изучаемому материалу, развивает у них такие качества, как социальная активность, коммуникабельность, умение слушать и грамотно излагать свои мысли.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Главное предназначение «фото-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кейс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-технологии» — развивать способность исследовать различные проблемы и находить их решение, то есть, научиться работать с информацией.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06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6984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заключение…</a:t>
            </a:r>
          </a:p>
          <a:p>
            <a:pPr lvl="0" algn="ctr"/>
            <a:endParaRPr lang="ru-RU" alt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alt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Умственные занятия оказывают на человека такое благотворное влияние, какое солнце оказывает на природу; они рассеивают мрачное настроение, постепенно облегчают, согревают, поднимают дух. </a:t>
            </a: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Гумбольдт</a:t>
            </a:r>
            <a:endParaRPr lang="ru-RU" alt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7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214554"/>
            <a:ext cx="7501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ÐÐ°ÑÑÐ¸Ð½ÐºÐ¸ Ð¿Ð¾ Ð·Ð°Ð¿ÑÐ¾ÑÑ Ð¿Ð¾ÑÑÑÐµÐ»Ñ Ð¸Ð»Ð»ÑÑÑÑ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3764" y="3571876"/>
            <a:ext cx="3290236" cy="32861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07361" y="357166"/>
            <a:ext cx="471490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Название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кейс-технология произошло от латинского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casus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- запутанный, необычный случай; а также от английского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- портфель, чемоданчик</a:t>
            </a:r>
            <a:r>
              <a:rPr lang="ru-RU" sz="3200" dirty="0" smtClean="0"/>
              <a:t>. </a:t>
            </a:r>
          </a:p>
          <a:p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260648"/>
            <a:ext cx="79208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Преимущество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кейс-метода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обучения детей правилам безопасного поведения на 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дороге</a:t>
            </a:r>
          </a:p>
          <a:p>
            <a:endParaRPr lang="ru-RU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Вместо скучного заучивания правил дети старших и подготовительных к школе групп с помощью кейсов самостоятельно изучают опасные ситуации на дороге и решают, как нужно действовать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887280"/>
            <a:ext cx="3809528" cy="33527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00" y="3887280"/>
            <a:ext cx="3607494" cy="3100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428604"/>
            <a:ext cx="75724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может содержать кейс?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1.Текстовый материал – интервью, статьи и художественные тексты (или их фрагменты)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2.Иллюстративный материл – фотографии, диаграммы, таблицы, фильмы, аудиозаписи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Дидактический материал: игры настольные, развивающие и пр.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td3.mycdn.me/image?id=848796887805&amp;t=20&amp;plc=WEB&amp;tkn=*xBDnqLuNolESuHIe7QsZgq1qP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409728"/>
            <a:ext cx="3265975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ДЕСЯТЬ ПРИЗНАКОВ ПРАВИЛЬНО</a:t>
            </a:r>
            <a:b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СОСТАВЛЕННОГО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КЕЙСА ПО ПДД</a:t>
            </a:r>
            <a:r>
              <a:rPr lang="ru-RU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47800"/>
            <a:ext cx="8388424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Соответствует поставленной дидактической цели.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Содержит информацию в доступной для понимания дошкольников форме.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Содержит четко сформулированное задание.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Имеет соответствующий возрасту дошкольников уровень трудности.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Имеет одно или несколько решений.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Отображает реальные ситуации на дороге.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Побуждает к дискуссии.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Способствует развитию аналитического мышления.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 устаревает в течение короткого времени.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8032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ts val="22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Как применять кейс по ПДД в работе с детьми</a:t>
            </a:r>
            <a:b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 процессе обсуждения кейса не подсказывайте детям решения,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воздерживайтесь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 ответов на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Дайте возможность дошкольникам анализировать, делать выводы, строить предположения.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653136"/>
            <a:ext cx="2507457" cy="2535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558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ВОСЕМЬ ЭТАПОВ РАБОТЫ С КЕЙСОМ ПО ПДД</a:t>
            </a:r>
            <a:r>
              <a:rPr lang="ru-RU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92500"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проблемную дорожную ситуацию.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Оформить кейс – подобрать иллюстрации, фотографии, макеты и другие материалы.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Показать кейс дошкольникам, дать им время ознакомиться с ним.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Обсудить с детьми проблемную ситуацию, совместно озвучить задание.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Предоставить дошкольникам время на самостоятельный поиск решения кейса.</a:t>
            </a:r>
          </a:p>
          <a:p>
            <a:pPr>
              <a:lnSpc>
                <a:spcPts val="1500"/>
              </a:lnSpc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Поддерживать дискуссию в подгруппах, помогать оценивать решения ситуации, которые предлагают дети.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Выслушать/посмотреть</a:t>
            </a:r>
          </a:p>
          <a:p>
            <a:r>
              <a:rPr lang="ru-RU" sz="2400" dirty="0" smtClean="0">
                <a:latin typeface="Times New Roman" panose="02020603050405020304" pitchFamily="18" charset="0"/>
              </a:rPr>
              <a:t>8. Подвести итоги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705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7433522" cy="98903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7937679"/>
              </p:ext>
            </p:extLst>
          </p:nvPr>
        </p:nvGraphicFramePr>
        <p:xfrm>
          <a:off x="1043608" y="785793"/>
          <a:ext cx="8100392" cy="5955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1345"/>
                <a:gridCol w="5789047"/>
              </a:tblGrid>
              <a:tr h="304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кейса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98" marR="48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98" marR="48698" marT="0" marB="0"/>
                </a:tc>
              </a:tr>
              <a:tr h="197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«Дорожные знаки»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98" marR="4869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карточек «Загадки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иотгадки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книжки-малышки: «Дорожные знаки», «Переходи дорогу правильно»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настольно-печатные игры «Город», «Расставь дорожные знаки»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карточки «Лабиринт»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раскраска «Дорожные знаки»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карточки «Собери картинку»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фликеры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сделай сам)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стихи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98" marR="48698" marT="0" marB="0"/>
                </a:tc>
              </a:tr>
              <a:tr h="1513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«Проблемные ситуации»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98" marR="4869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Иллюстрации и фото дорожных ситуаций (положительных и отрицательных)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ребусы в картинках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раскраски ( проблемные ситуации)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настольно-печатные игры «Участники  дорожного движения», «Как вести себя в автомобиле»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карточки «Правила дорожного движения пешеходов»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 «Дети и дорога» ( ситуации на дорогах)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98" marR="48698" marT="0" marB="0"/>
                </a:tc>
              </a:tr>
              <a:tr h="1296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«Транспорт»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98" marR="4869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игрушечные автомобили  (среднего и мелкого размера)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макет дороги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дорожные знаки на подставках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карточки с изображениями « Обведи по образцу», трафареты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карточки «Подбери колёса»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пазлы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«Транспорт»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98" marR="48698" marT="0" marB="0"/>
                </a:tc>
              </a:tr>
              <a:tr h="86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«Конструирование улиц родного города»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98" marR="4869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конструктор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схемы домов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схемы машин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схемы улиц родного города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98" marR="4869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71670" y="285728"/>
            <a:ext cx="47325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Примеры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кейсов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9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698</TotalTime>
  <Words>789</Words>
  <Application>Microsoft Office PowerPoint</Application>
  <PresentationFormat>Экран (4:3)</PresentationFormat>
  <Paragraphs>190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ДЕСЯТЬ ПРИЗНАКОВ ПРАВИЛЬНО   СОСТАВЛЕННОГО КЕЙСА ПО ПДД </vt:lpstr>
      <vt:lpstr>Как применять кейс по ПДД в работе с детьми </vt:lpstr>
      <vt:lpstr>ВОСЕМЬ ЭТАПОВ РАБОТЫ С КЕЙСОМ ПО ПДД </vt:lpstr>
      <vt:lpstr>Слайд 9</vt:lpstr>
      <vt:lpstr>Слайд 10</vt:lpstr>
      <vt:lpstr>Слайд 11</vt:lpstr>
      <vt:lpstr>В «фото – кейс» входит: 1.Фото, сюжет которого отражает какую – либо проблему</vt:lpstr>
      <vt:lpstr>Цель:</vt:lpstr>
      <vt:lpstr> </vt:lpstr>
      <vt:lpstr> </vt:lpstr>
      <vt:lpstr>Слайд 16</vt:lpstr>
      <vt:lpstr>Подготовительная группа Фото «Как правильно переходить улицу» Цель: закрепить правила дорожного движения. </vt:lpstr>
      <vt:lpstr>Технологическая карта по работе с кейс-фото «Как правильно переходить улицу» 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Ольга</cp:lastModifiedBy>
  <cp:revision>33</cp:revision>
  <cp:lastPrinted>2019-02-04T12:28:36Z</cp:lastPrinted>
  <dcterms:created xsi:type="dcterms:W3CDTF">2018-03-15T13:29:27Z</dcterms:created>
  <dcterms:modified xsi:type="dcterms:W3CDTF">2019-02-13T11:54:33Z</dcterms:modified>
</cp:coreProperties>
</file>