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72" r:id="rId6"/>
    <p:sldId id="273" r:id="rId7"/>
    <p:sldId id="262" r:id="rId8"/>
    <p:sldId id="263" r:id="rId9"/>
    <p:sldId id="264" r:id="rId10"/>
    <p:sldId id="274" r:id="rId11"/>
    <p:sldId id="267" r:id="rId12"/>
    <p:sldId id="268" r:id="rId13"/>
    <p:sldId id="270" r:id="rId14"/>
    <p:sldId id="269" r:id="rId15"/>
    <p:sldId id="266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rium-kharkov.org/?q=spiral-galaxy-m81" TargetMode="External"/><Relationship Id="rId7" Type="http://schemas.openxmlformats.org/officeDocument/2006/relationships/hyperlink" Target="http://mystic-news.com/mystic-daily-news/1154-meeting-with-aliens.html" TargetMode="External"/><Relationship Id="rId2" Type="http://schemas.openxmlformats.org/officeDocument/2006/relationships/hyperlink" Target="http://agebox.ru/a-vy-znali/kosmos-zagadochnoe-mesto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kyblog.ru/tag/%D1%81%D0%BA%D0%BE%D1%80%D0%BE%D1%81%D1%82%D1%8C-%D1%81%D0%B2%D0%B5%D1%82%D0%B0/" TargetMode="External"/><Relationship Id="rId5" Type="http://schemas.openxmlformats.org/officeDocument/2006/relationships/hyperlink" Target="http://world.fedpress.ru/news/russia_and_cis/v-noch-na-pyatnitsu-v-nebe-nad-zemlei-mozhet-poyavitsya-kometa-lyubvi-i-radosti" TargetMode="External"/><Relationship Id="rId4" Type="http://schemas.openxmlformats.org/officeDocument/2006/relationships/hyperlink" Target="http://amystery.ru/chernaya-dyra-ili-perehod-druguyu-realnos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318" y="1628800"/>
            <a:ext cx="8208912" cy="3168351"/>
          </a:xfrm>
          <a:prstGeom prst="rect">
            <a:avLst/>
          </a:prstGeom>
        </p:spPr>
        <p:txBody>
          <a:bodyPr>
            <a:prstTxWarp prst="textSlantDown">
              <a:avLst>
                <a:gd name="adj" fmla="val 7392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космосе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4432375"/>
            <a:ext cx="9036496" cy="2425625"/>
          </a:xfrm>
          <a:prstGeom prst="rect">
            <a:avLst/>
          </a:prstGeom>
        </p:spPr>
        <p:txBody>
          <a:bodyPr>
            <a:prstTxWarp prst="textSlantUp">
              <a:avLst>
                <a:gd name="adj" fmla="val 376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Цепочка загадок для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087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463" y="2349500"/>
            <a:ext cx="5719762" cy="4291013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533" y="116632"/>
            <a:ext cx="657098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Всё комета облетела,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Всё на небе осмотрела.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Видит, в космосе нора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Это черная …</a:t>
            </a: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25" y="2205038"/>
            <a:ext cx="5500688" cy="440055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7953"/>
            <a:ext cx="711053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черных дырах темнота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Чем-то черным занята.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Там окончил свой полет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Межпланетный …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837965">
            <a:off x="1719263" y="766762"/>
            <a:ext cx="62357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89" y="116632"/>
            <a:ext cx="675049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Звездные …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989138"/>
            <a:ext cx="6096000" cy="4703762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8136904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 галактики летят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                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рассыпную как хотят.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Очень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здоровенная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                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Эта вся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вселенная!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1382713"/>
            <a:ext cx="76327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Автор стихов </a:t>
            </a:r>
          </a:p>
          <a:p>
            <a:pPr algn="ctr"/>
            <a:r>
              <a:rPr lang="ru-RU" sz="4000">
                <a:solidFill>
                  <a:srgbClr val="FF0000"/>
                </a:solidFill>
              </a:rPr>
              <a:t>Олеся Емельянова.</a:t>
            </a:r>
            <a:r>
              <a:rPr lang="ru-RU" sz="4000">
                <a:solidFill>
                  <a:schemeClr val="bg1"/>
                </a:solidFill>
              </a:rPr>
              <a:t> 1999 г.</a:t>
            </a:r>
          </a:p>
          <a:p>
            <a:pPr algn="ctr"/>
            <a:r>
              <a:rPr lang="ru-RU" sz="4000">
                <a:solidFill>
                  <a:schemeClr val="bg1"/>
                </a:solidFill>
              </a:rPr>
              <a:t>http://www.olesya-emelyanova.ru/index-zagadki-v_kosmose.html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9200"/>
            <a:ext cx="8568952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Ссылки</a:t>
            </a:r>
          </a:p>
          <a:p>
            <a:pPr algn="ctr"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http://agebox.ru/a-vy-znali/kosmos-zagadochnoe-mesto.html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http://planetarium-kharkov.org/?q=spiral-galaxy-m81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http://amystery.ru/chernaya-dyra-ili-perehod-druguyu-realnost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http://world.fedpress.ru/news/russia_and_cis/v-noch-na-pyatnitsu-v-nebe-nad-zemlei-mozhet-poyavitsya-kometa-lyubvi-i-radosti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/>
              </a:rPr>
              <a:t>http://skyblog.ru/tag/%D1%81%D0%BA%D0%BE%D1%80%D0%BE%D1%81%D1%82%D1%8C-%D1%81%D0%B2%D0%B5%D1%82%D0%B0/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/>
              </a:rPr>
              <a:t>http://mystic-news.com/mystic-daily-news/1154-meeting-with-aliens.html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124744"/>
            <a:ext cx="8208912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Презентацию выполнила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учитель школы № 404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г. Санкт-Петербурга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Синицына Ирина Викторовна</a:t>
            </a:r>
          </a:p>
          <a:p>
            <a:pPr algn="ctr">
              <a:defRPr/>
            </a:pPr>
            <a:endParaRPr lang="ru-RU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858" y="188640"/>
            <a:ext cx="624644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Нужен мощный …</a:t>
            </a: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2" cstate="print"/>
          <a:srcRect l="31367" t="35657"/>
          <a:stretch>
            <a:fillRect/>
          </a:stretch>
        </p:blipFill>
        <p:spPr bwMode="auto">
          <a:xfrm>
            <a:off x="4140200" y="2332038"/>
            <a:ext cx="48037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367" y="188640"/>
            <a:ext cx="64087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Телескопом сотни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Изучают жизнь планет.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Нам расскажет обо всем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Умный дядя …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 cstate="print"/>
          <a:srcRect l="6355" r="7217"/>
          <a:stretch>
            <a:fillRect/>
          </a:stretch>
        </p:blipFill>
        <p:spPr bwMode="auto">
          <a:xfrm>
            <a:off x="4787900" y="1928813"/>
            <a:ext cx="4095750" cy="4738687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302326"/>
            <a:ext cx="646246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небе полная …</a:t>
            </a: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8"/>
            <a:ext cx="6202362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56022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 l="25082" r="47980" b="62857"/>
          <a:stretch>
            <a:fillRect/>
          </a:stretch>
        </p:blipFill>
        <p:spPr bwMode="auto">
          <a:xfrm rot="2954524">
            <a:off x="3594100" y="-1071562"/>
            <a:ext cx="426085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345757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863" y="0"/>
            <a:ext cx="60356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4" y="116632"/>
            <a:ext cx="559836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Космонавт сидит в ракете,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Проклиная все на свете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 орбите как назло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Появилось …</a:t>
            </a:r>
          </a:p>
        </p:txBody>
      </p:sp>
      <p:pic>
        <p:nvPicPr>
          <p:cNvPr id="819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704975"/>
            <a:ext cx="616585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53447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НЛО летит к соседу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 созвездья Андромеды,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нем от скуки волком воет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Злой зеленый …</a:t>
            </a:r>
          </a:p>
        </p:txBody>
      </p:sp>
      <p:pic>
        <p:nvPicPr>
          <p:cNvPr id="9219" name="Рисунок 5"/>
          <p:cNvPicPr>
            <a:picLocks noChangeAspect="1"/>
          </p:cNvPicPr>
          <p:nvPr/>
        </p:nvPicPr>
        <p:blipFill>
          <a:blip r:embed="rId2" cstate="print"/>
          <a:srcRect l="6247" r="8778"/>
          <a:stretch>
            <a:fillRect/>
          </a:stretch>
        </p:blipFill>
        <p:spPr bwMode="auto">
          <a:xfrm>
            <a:off x="4946650" y="2276475"/>
            <a:ext cx="3898900" cy="432752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7422"/>
            <a:ext cx="660648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Гуманоид с курса сбился,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трех планетах заблудился,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Если звездной карты нету,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Не поможет скорость…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452688"/>
            <a:ext cx="5722938" cy="4291012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220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asusf8ws</dc:creator>
  <cp:lastModifiedBy>root</cp:lastModifiedBy>
  <cp:revision>24</cp:revision>
  <dcterms:created xsi:type="dcterms:W3CDTF">2012-03-28T17:59:31Z</dcterms:created>
  <dcterms:modified xsi:type="dcterms:W3CDTF">2017-04-05T07:48:58Z</dcterms:modified>
</cp:coreProperties>
</file>