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9" r:id="rId2"/>
    <p:sldId id="256" r:id="rId3"/>
    <p:sldId id="261" r:id="rId4"/>
    <p:sldId id="262" r:id="rId5"/>
    <p:sldId id="263" r:id="rId6"/>
    <p:sldId id="264" r:id="rId7"/>
    <p:sldId id="271" r:id="rId8"/>
    <p:sldId id="267" r:id="rId9"/>
    <p:sldId id="268" r:id="rId10"/>
    <p:sldId id="266" r:id="rId11"/>
    <p:sldId id="265" r:id="rId12"/>
    <p:sldId id="270" r:id="rId13"/>
  </p:sldIdLst>
  <p:sldSz cx="9144000" cy="6858000" type="letter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63272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solidFill>
                  <a:srgbClr val="C00000"/>
                </a:solidFill>
              </a:rPr>
              <a:t>МДОУ «Детский сад № 41 </a:t>
            </a:r>
            <a:r>
              <a:rPr lang="ru-RU" sz="2200" dirty="0" err="1" smtClean="0">
                <a:solidFill>
                  <a:srgbClr val="C00000"/>
                </a:solidFill>
              </a:rPr>
              <a:t>р.п</a:t>
            </a:r>
            <a:r>
              <a:rPr lang="ru-RU" sz="2200" dirty="0" smtClean="0">
                <a:solidFill>
                  <a:srgbClr val="C00000"/>
                </a:solidFill>
              </a:rPr>
              <a:t>. Петровское»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Физкультурно</a:t>
            </a:r>
            <a:r>
              <a:rPr lang="ru-RU" dirty="0" smtClean="0">
                <a:solidFill>
                  <a:srgbClr val="FF0000"/>
                </a:solidFill>
              </a:rPr>
              <a:t> – оздоровительная работа в ДОУ на 2021-2022 учебный год»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5013176"/>
            <a:ext cx="3816424" cy="12961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Подготовила: Гусева Е.Г., инструктор по физической культуре , высшая категория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5" y="3284984"/>
            <a:ext cx="490040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692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188641"/>
            <a:ext cx="770485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Оздоровительные мероприятия для           		сотрудников ДОУ: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</a:rPr>
              <a:t>Сентябрь</a:t>
            </a:r>
            <a:endParaRPr lang="ru-RU" sz="1600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Слет работающей молодёжи «Движение» </a:t>
            </a:r>
            <a:r>
              <a:rPr lang="ru-RU" sz="1600" dirty="0" smtClean="0">
                <a:solidFill>
                  <a:srgbClr val="002060"/>
                </a:solidFill>
              </a:rPr>
              <a:t>2021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«Кросс нации» (Всероссийский день бега 21 сентября)</a:t>
            </a:r>
            <a:endParaRPr lang="ru-RU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</a:rPr>
              <a:t>Участие в конкурсе РОВСЭ в </a:t>
            </a:r>
            <a:r>
              <a:rPr lang="ru-RU" sz="1600" dirty="0" smtClean="0">
                <a:solidFill>
                  <a:srgbClr val="002060"/>
                </a:solidFill>
              </a:rPr>
              <a:t>номинации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Октябрь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«День здоровья»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Ноябрь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«Необычные старты» (спортивные соревнования)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Декабрь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«Новогодние забавы» </a:t>
            </a: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</a:rPr>
              <a:t>спортивные игры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Январь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«Лесная лыжня» </a:t>
            </a:r>
            <a:r>
              <a:rPr lang="ru-RU" sz="1600" b="1" dirty="0" smtClean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</a:rPr>
              <a:t>лыжный пробег)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Февраль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«Защитницы отечества» (военно-патриотическая спортивная игра)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 Март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dirty="0" smtClean="0">
                <a:solidFill>
                  <a:srgbClr val="002060"/>
                </a:solidFill>
              </a:rPr>
              <a:t>Умницы, красавицы – спортом занимаются» (спортивно-развлекательное мероприятие)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    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Апрель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</a:rPr>
              <a:t>Турнир по волейболу»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      Май</a:t>
            </a: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9871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3131840" y="908720"/>
            <a:ext cx="51845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Спорт – это здоровье,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Спорт – это успех,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Спорт – это прикольно,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Спорт – это для всех!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70929"/>
            <a:ext cx="4391472" cy="32936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70929"/>
            <a:ext cx="4428952" cy="33217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6236"/>
            <a:ext cx="3046764" cy="22545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908720"/>
            <a:ext cx="1183040" cy="17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6552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755578" y="1340770"/>
            <a:ext cx="77233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внимание!</a:t>
            </a:r>
          </a:p>
          <a:p>
            <a:pPr algn="ctr"/>
            <a:endParaRPr lang="ru-RU" sz="5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Будьте здоровы!!!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822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692697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a typeface="Times New Roman"/>
              </a:rPr>
              <a:t>Цель:</a:t>
            </a:r>
            <a:r>
              <a:rPr lang="ru-RU" sz="2400" dirty="0">
                <a:solidFill>
                  <a:srgbClr val="C00000"/>
                </a:solidFill>
                <a:ea typeface="Times New Roman"/>
              </a:rPr>
              <a:t> </a:t>
            </a:r>
            <a:r>
              <a:rPr lang="ru-RU" sz="2400" dirty="0">
                <a:solidFill>
                  <a:srgbClr val="002060"/>
                </a:solidFill>
                <a:ea typeface="Times New Roman"/>
              </a:rPr>
              <a:t>сохранение и укрепление психофизического здоровья детей.</a:t>
            </a:r>
          </a:p>
          <a:p>
            <a:endParaRPr lang="ru-RU" sz="2400" dirty="0">
              <a:solidFill>
                <a:srgbClr val="002060"/>
              </a:solidFill>
              <a:ea typeface="Times New Roman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ea typeface="Times New Roman"/>
              </a:rPr>
              <a:t>Задачи</a:t>
            </a:r>
            <a:r>
              <a:rPr lang="ru-RU" sz="2400" b="1" i="1" dirty="0">
                <a:solidFill>
                  <a:srgbClr val="C00000"/>
                </a:solidFill>
                <a:ea typeface="Times New Roman"/>
              </a:rPr>
              <a:t>:</a:t>
            </a:r>
            <a:r>
              <a:rPr lang="ru-RU" sz="2400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dirty="0">
                <a:solidFill>
                  <a:srgbClr val="002060"/>
                </a:solidFill>
                <a:ea typeface="Times New Roman"/>
              </a:rPr>
              <a:t>1. Систематизировать физкультурно-оздоровительную работу в ДОУ.</a:t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dirty="0">
                <a:solidFill>
                  <a:srgbClr val="002060"/>
                </a:solidFill>
                <a:ea typeface="Times New Roman"/>
              </a:rPr>
              <a:t>2. Расширить знания педагогов с учетом современных требований и социальных изменений по формированию основ физического воспитания и здорового образа жизни.</a:t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dirty="0">
                <a:solidFill>
                  <a:srgbClr val="002060"/>
                </a:solidFill>
                <a:ea typeface="Times New Roman"/>
              </a:rPr>
              <a:t>3. Развить творческий потенциал педагогов.</a:t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r>
              <a:rPr lang="ru-RU" sz="2400" dirty="0">
                <a:solidFill>
                  <a:srgbClr val="002060"/>
                </a:solidFill>
                <a:ea typeface="Times New Roman"/>
              </a:rPr>
              <a:t>4. Поиск эффективных форм, использование инновационных подходов и новых технологий при организации физкультурно-оздоровительной работы в ДОУ.</a:t>
            </a:r>
            <a:br>
              <a:rPr lang="ru-RU" sz="2400" dirty="0">
                <a:solidFill>
                  <a:srgbClr val="002060"/>
                </a:solidFill>
                <a:ea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777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62068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+mj-lt"/>
                <a:ea typeface="Times New Roman"/>
              </a:rPr>
              <a:t>Физическое развитие, реализуемое в учреждении, представляет собой комплекс оздоровительно-образовательных мероприятий, основу которых составляет двигательная деятельность.  </a:t>
            </a:r>
            <a:endParaRPr lang="ru-RU" sz="1200" dirty="0">
              <a:solidFill>
                <a:srgbClr val="C00000"/>
              </a:solidFill>
              <a:effectLst/>
              <a:latin typeface="+mj-lt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52075"/>
            <a:ext cx="5976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Для </a:t>
            </a:r>
            <a:r>
              <a:rPr lang="ru-RU" dirty="0">
                <a:solidFill>
                  <a:srgbClr val="002060"/>
                </a:solidFill>
              </a:rPr>
              <a:t>решения задач физического развития и оздоровления детей используются различные средства физического воспитания в комплексе.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Физические упражнения: </a:t>
            </a:r>
          </a:p>
          <a:p>
            <a:r>
              <a:rPr lang="ru-RU" dirty="0">
                <a:solidFill>
                  <a:srgbClr val="002060"/>
                </a:solidFill>
              </a:rPr>
              <a:t>Утренняя гимнастика, закаливающие мероприятия, физкультурные занятия (в зале, на воздухе), подвижные игры, гимнастика после дневного сна, спортивные упражнения, спортивные игры, физкультурные досуги, физкультурные праздники, профилактические мероприятия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344" y="2204865"/>
            <a:ext cx="2818038" cy="36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1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Оздоровительные силы природы: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регулярные прогулки и подвижные игры на </a:t>
            </a:r>
            <a:r>
              <a:rPr lang="ru-RU" dirty="0">
                <a:solidFill>
                  <a:srgbClr val="002060"/>
                </a:solidFill>
              </a:rPr>
              <a:t>открытом воздухе, самостоятельные средства закаливания (оздоровительный бег, облегченная форма одежды, </a:t>
            </a:r>
            <a:r>
              <a:rPr lang="ru-RU" dirty="0" err="1">
                <a:solidFill>
                  <a:srgbClr val="002060"/>
                </a:solidFill>
              </a:rPr>
              <a:t>босохождение</a:t>
            </a:r>
            <a:r>
              <a:rPr lang="ru-RU" dirty="0">
                <a:solidFill>
                  <a:srgbClr val="002060"/>
                </a:solidFill>
              </a:rPr>
              <a:t> в спальне до и после сна, контрастные воздушные и солнечные ванны в летний период, обширное умывание);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коррекционная </a:t>
            </a:r>
            <a:r>
              <a:rPr lang="ru-RU" dirty="0">
                <a:solidFill>
                  <a:srgbClr val="002060"/>
                </a:solidFill>
              </a:rPr>
              <a:t>работа по исправлению нарушений осанки и плоскостопия.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8" y="2876666"/>
            <a:ext cx="2075538" cy="2767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878" y="3501009"/>
            <a:ext cx="2072409" cy="2763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2902209"/>
            <a:ext cx="2072409" cy="2763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76" y="3429000"/>
            <a:ext cx="2067694" cy="2756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9114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11560" y="476672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Гигиенические и социально-бытовые: 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гигиена </a:t>
            </a:r>
            <a:r>
              <a:rPr lang="ru-RU" dirty="0">
                <a:solidFill>
                  <a:srgbClr val="002060"/>
                </a:solidFill>
              </a:rPr>
              <a:t>окружающей среды    (помещения, освещения, мебели,   игрушек, одежды, обуви),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средства </a:t>
            </a:r>
            <a:r>
              <a:rPr lang="ru-RU" dirty="0">
                <a:solidFill>
                  <a:srgbClr val="002060"/>
                </a:solidFill>
              </a:rPr>
              <a:t>личной и общественной гигиены (гигиена питания, сна, учебной, трудовой и игровой деятельности ребенка, его отдыха, воспитание культурно-гигиенических навыков),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лечебно-профилактические </a:t>
            </a:r>
            <a:r>
              <a:rPr lang="ru-RU" dirty="0">
                <a:solidFill>
                  <a:srgbClr val="002060"/>
                </a:solidFill>
              </a:rPr>
              <a:t>мероприятия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sz="1600" b="1" dirty="0" smtClean="0">
                <a:solidFill>
                  <a:srgbClr val="7030A0"/>
                </a:solidFill>
              </a:rPr>
              <a:t>В 2021-2022 учебном году продолжает свою работу творческая группа «Азбука здоровья», работа которой направлена на оздоровление  воспитанников и сотрудников ДОУ</a:t>
            </a:r>
            <a:endParaRPr lang="ru-RU" sz="16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6" y="2420888"/>
            <a:ext cx="2234952" cy="2234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3" y="2132856"/>
            <a:ext cx="4163955" cy="2342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 descr="C:\Users\Asus\Desktop\education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05" y="5373216"/>
            <a:ext cx="1872208" cy="138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2962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62068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Здоровье детей невозможно  обеспечить без рационального питания. В детском саду правильное и сбалансирование питание. В рацион включены все необходимые питательные вещества и элементы, которые важны для роста и развития ребёнка. Повара готовят  по десятидневному меню. За здоровьем детей следит медсестра.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5687616" cy="42657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76384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416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260649"/>
            <a:ext cx="31683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При организации и проведении физкультурно-оздоровительной работы у детей развиваются  физические качества, формируется представление и знания о пользе занятий физическими упражнениями и играми, воспитывается  интерес к активной двигательной деятельности, формируется  здоровый образ жизни дошкольника.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3026"/>
            <a:ext cx="2981320" cy="22359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38" y="2348880"/>
            <a:ext cx="2927309" cy="2195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47" y="4171156"/>
            <a:ext cx="3730578" cy="2094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243724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6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Оздоровительные </a:t>
            </a:r>
            <a:r>
              <a:rPr lang="ru-RU" dirty="0">
                <a:solidFill>
                  <a:srgbClr val="C00000"/>
                </a:solidFill>
              </a:rPr>
              <a:t>мероприятия на 2021-2022 учебный год: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77113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     Сентябрь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«День знаний», игровая развлекательная программа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«Кросс нации» Всероссийский день бега 21 сентября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Мониторинг физического развития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Октябрь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«День здоровья» (однодневный проект)</a:t>
            </a:r>
            <a:r>
              <a:rPr lang="ru-RU" b="1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Декабрь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Мастер класс: </a:t>
            </a: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Коммуникативные танцы и игры, как форма </a:t>
            </a:r>
            <a:r>
              <a:rPr lang="ru-RU" dirty="0" smtClean="0">
                <a:solidFill>
                  <a:srgbClr val="002060"/>
                </a:solidFill>
              </a:rPr>
              <a:t>социализации дошкольников» Гусева Е.Г.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Конкурс </a:t>
            </a:r>
            <a:r>
              <a:rPr lang="ru-RU" dirty="0">
                <a:solidFill>
                  <a:srgbClr val="002060"/>
                </a:solidFill>
              </a:rPr>
              <a:t>нестандартного игрового оборудования «Ожившие стульчики» </a:t>
            </a:r>
            <a:r>
              <a:rPr lang="ru-RU" dirty="0" smtClean="0">
                <a:solidFill>
                  <a:srgbClr val="002060"/>
                </a:solidFill>
              </a:rPr>
              <a:t>педагоги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Январь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Открытый показ по физическому развитию «Царство холода и льда» Гусева Е.Г.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47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476674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    Февраль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rgbClr val="002060"/>
                </a:solidFill>
              </a:rPr>
              <a:t>Открытое занятие: «Дружба начинается с улыбки». Совместная деятельность с </a:t>
            </a:r>
            <a:r>
              <a:rPr lang="ru-RU" dirty="0" smtClean="0">
                <a:solidFill>
                  <a:srgbClr val="002060"/>
                </a:solidFill>
              </a:rPr>
              <a:t>детьми средней </a:t>
            </a:r>
            <a:r>
              <a:rPr lang="ru-RU" dirty="0">
                <a:solidFill>
                  <a:srgbClr val="002060"/>
                </a:solidFill>
              </a:rPr>
              <a:t>группы с использованием </a:t>
            </a:r>
            <a:r>
              <a:rPr lang="ru-RU" dirty="0" err="1" smtClean="0">
                <a:solidFill>
                  <a:srgbClr val="002060"/>
                </a:solidFill>
              </a:rPr>
              <a:t>сказкотерапии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технологий 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Дворецкая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И.В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Спортивный праздник «Богатырская сила», (День защитника Отечества)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Март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«Моя спортивная мама» гр. «</a:t>
            </a:r>
            <a:r>
              <a:rPr lang="ru-RU" dirty="0" err="1" smtClean="0">
                <a:solidFill>
                  <a:srgbClr val="002060"/>
                </a:solidFill>
              </a:rPr>
              <a:t>Семицветик</a:t>
            </a:r>
            <a:r>
              <a:rPr lang="ru-RU" dirty="0" smtClean="0">
                <a:solidFill>
                  <a:srgbClr val="002060"/>
                </a:solidFill>
              </a:rPr>
              <a:t>», «Сказка» (8 марта)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Фестиваль «Младше всех» ГТО (лыжи) 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Апрель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Всемирный День здоровья  (7 апреля)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Фестиваль «Младше всех» ГТО 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Май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Мониторинг физического развития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Анализ </a:t>
            </a:r>
            <a:r>
              <a:rPr lang="ru-RU" dirty="0">
                <a:solidFill>
                  <a:srgbClr val="002060"/>
                </a:solidFill>
              </a:rPr>
              <a:t>заболеваемости детей.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2060"/>
                </a:solidFill>
              </a:rPr>
              <a:t>Задачи </a:t>
            </a:r>
            <a:r>
              <a:rPr lang="ru-RU" dirty="0">
                <a:solidFill>
                  <a:srgbClr val="002060"/>
                </a:solidFill>
              </a:rPr>
              <a:t>на летне-оздоровительный период.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41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498</Words>
  <Application>Microsoft Office PowerPoint</Application>
  <PresentationFormat>Лист Letter (8,5x11")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 МДОУ «Детский сад № 41 р.п. Петровское»  «Физкультурно – оздоровительная работа в ДОУ на 2021-2022 учебный год»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Оздоровительные мероприятия на 2021-2022 учебный год: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22</cp:revision>
  <dcterms:created xsi:type="dcterms:W3CDTF">2021-08-22T13:54:35Z</dcterms:created>
  <dcterms:modified xsi:type="dcterms:W3CDTF">2021-08-22T19:05:24Z</dcterms:modified>
</cp:coreProperties>
</file>