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70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59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0604"/>
    <a:srgbClr val="F0F6EC"/>
    <a:srgbClr val="F1F3E4"/>
    <a:srgbClr val="262007"/>
    <a:srgbClr val="712703"/>
    <a:srgbClr val="3F3A2B"/>
    <a:srgbClr val="972B01"/>
    <a:srgbClr val="B94900"/>
    <a:srgbClr val="92300F"/>
    <a:srgbClr val="A99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100" d="100"/>
          <a:sy n="100" d="100"/>
        </p:scale>
        <p:origin x="-384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F6EFDF6-A926-44E1-A034-E674C6784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34019" y="678136"/>
            <a:ext cx="606417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ru-RU" sz="6000" b="1" dirty="0" smtClean="0">
                <a:ln w="3175">
                  <a:noFill/>
                </a:ln>
                <a:solidFill>
                  <a:srgbClr val="830604"/>
                </a:solidFill>
                <a:effectLst/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Народы России</a:t>
            </a:r>
          </a:p>
          <a:p>
            <a:pPr algn="ctr">
              <a:lnSpc>
                <a:spcPts val="7000"/>
              </a:lnSpc>
            </a:pPr>
            <a:r>
              <a:rPr lang="ru-RU" b="1" i="1" dirty="0" smtClean="0">
                <a:ln w="3175">
                  <a:noFill/>
                </a:ln>
                <a:solidFill>
                  <a:srgbClr val="830604"/>
                </a:solidFill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для детей 5-7 лет</a:t>
            </a:r>
          </a:p>
          <a:p>
            <a:pPr algn="ctr">
              <a:lnSpc>
                <a:spcPts val="7000"/>
              </a:lnSpc>
            </a:pPr>
            <a:r>
              <a:rPr lang="ru-RU" b="1" i="1" dirty="0" smtClean="0">
                <a:ln w="3175">
                  <a:noFill/>
                </a:ln>
                <a:solidFill>
                  <a:srgbClr val="830604"/>
                </a:solidFill>
                <a:effectLst/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«Подвижные игры народов России»</a:t>
            </a:r>
            <a:endParaRPr lang="ru-RU" b="1" i="1" dirty="0">
              <a:ln w="3175">
                <a:noFill/>
              </a:ln>
              <a:solidFill>
                <a:srgbClr val="830604"/>
              </a:solidFill>
              <a:effectLst/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35522" y="4026088"/>
            <a:ext cx="4367284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Автор</a:t>
            </a:r>
            <a:r>
              <a:rPr lang="ru-RU" sz="2200" b="1" dirty="0" smtClean="0"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600" b="1" i="1" dirty="0" smtClean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Гусева Е.Г. инструктор по физической культуре </a:t>
            </a:r>
          </a:p>
          <a:p>
            <a:pPr>
              <a:lnSpc>
                <a:spcPct val="150000"/>
              </a:lnSpc>
            </a:pPr>
            <a:r>
              <a:rPr lang="ru-RU" sz="1600" b="1" i="1" dirty="0" smtClean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МДОУ «Детский сад № 41 р.п. Петровское»</a:t>
            </a:r>
          </a:p>
          <a:p>
            <a:pPr>
              <a:lnSpc>
                <a:spcPct val="150000"/>
              </a:lnSpc>
            </a:pPr>
            <a:r>
              <a:rPr lang="ru-RU" sz="1600" b="1" i="1" dirty="0" smtClean="0"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ru-RU" sz="1600" b="1" i="1" dirty="0">
              <a:latin typeface="Georg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63E0E4C-015A-4FE2-8C8F-7377C7182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71799" y="828675"/>
            <a:ext cx="26955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9525">
                  <a:noFill/>
                </a:ln>
                <a:solidFill>
                  <a:srgbClr val="830604"/>
                </a:solidFill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Адыгея</a:t>
            </a:r>
            <a:endParaRPr lang="ru-RU" sz="3600" b="1" dirty="0">
              <a:ln w="9525">
                <a:noFill/>
              </a:ln>
              <a:solidFill>
                <a:srgbClr val="830604"/>
              </a:solidFill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D:\Конкурсная работа Традиции народов Росии регионалный 2020\для презентации\Адыгея кар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1625600"/>
            <a:ext cx="3492500" cy="40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онкурсная работа Традиции народов Росии регионалный 2020\для презентации\Адыгея фла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58" y="2705101"/>
            <a:ext cx="5238046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63E0E4C-015A-4FE2-8C8F-7377C7182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12" y="0"/>
            <a:ext cx="9212651" cy="69156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09750" y="962025"/>
            <a:ext cx="5657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9525">
                  <a:noFill/>
                </a:ln>
                <a:solidFill>
                  <a:srgbClr val="830604"/>
                </a:solidFill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Адыгейский аул, национальный костюм</a:t>
            </a:r>
            <a:endParaRPr lang="ru-RU" sz="2800" b="1" dirty="0">
              <a:ln w="9525">
                <a:noFill/>
              </a:ln>
              <a:solidFill>
                <a:srgbClr val="830604"/>
              </a:solidFill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4" y="1898438"/>
            <a:ext cx="7086601" cy="451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63E0E4C-015A-4FE2-8C8F-7377C7182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09800" y="685800"/>
            <a:ext cx="3981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9525">
                  <a:noFill/>
                </a:ln>
                <a:solidFill>
                  <a:srgbClr val="830604"/>
                </a:solidFill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Татарстан карта</a:t>
            </a:r>
            <a:endParaRPr lang="ru-RU" sz="3600" b="1" dirty="0">
              <a:ln w="9525">
                <a:noFill/>
              </a:ln>
              <a:solidFill>
                <a:srgbClr val="830604"/>
              </a:solidFill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D:\Конкурсная работа Традиции народов Росии регионалный 2020\для презентации\татарстан кар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48" y="1674313"/>
            <a:ext cx="6987752" cy="457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272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63E0E4C-015A-4FE2-8C8F-7377C7182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24175" y="676275"/>
            <a:ext cx="5010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ln w="9525">
                  <a:noFill/>
                </a:ln>
                <a:solidFill>
                  <a:srgbClr val="830604"/>
                </a:solidFill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Татарстан флаг</a:t>
            </a:r>
            <a:endParaRPr lang="ru-RU" sz="2000" b="1" dirty="0"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D:\Конкурсная работа Традиции народов Росии регионалный 2020\для презентации\татарстан фла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127" y="1904404"/>
            <a:ext cx="7076848" cy="371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576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63E0E4C-015A-4FE2-8C8F-7377C7182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376" y="1905000"/>
            <a:ext cx="4145008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ln w="9525">
                  <a:noFill/>
                </a:ln>
                <a:solidFill>
                  <a:srgbClr val="830604"/>
                </a:solidFill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Татарстан, </a:t>
            </a:r>
            <a:r>
              <a:rPr lang="ru-RU" sz="2800" b="1" dirty="0" smtClean="0">
                <a:ln w="9525">
                  <a:noFill/>
                </a:ln>
                <a:solidFill>
                  <a:srgbClr val="830604"/>
                </a:solidFill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костюм</a:t>
            </a:r>
            <a:endParaRPr lang="ru-RU" sz="2800" b="1" dirty="0"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D:\Конкурсная работа Традиции народов Росии регионалный 2020\для презентации\татар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860" y="1143000"/>
            <a:ext cx="3389457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228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63E0E4C-015A-4FE2-8C8F-7377C7182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24124" y="714375"/>
            <a:ext cx="5724525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ln w="9525">
                  <a:noFill/>
                </a:ln>
                <a:solidFill>
                  <a:srgbClr val="830604"/>
                </a:solidFill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Саха Якутия, карта, флаг</a:t>
            </a:r>
            <a:endParaRPr lang="ru-RU" sz="2000" b="1" dirty="0"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0" name="Picture 2" descr="D:\Конкурсная работа Традиции народов Росии регионалный 2020\для презентации\саха якутия кар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654" y="1951436"/>
            <a:ext cx="3701685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Конкурсная работа Традиции народов Росии регионалный 2020\для презентации\Саха якутия фла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951436"/>
            <a:ext cx="4376554" cy="246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803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63E0E4C-015A-4FE2-8C8F-7377C7182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14550" y="714375"/>
            <a:ext cx="613409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ln w="9525">
                  <a:noFill/>
                </a:ln>
                <a:solidFill>
                  <a:srgbClr val="830604"/>
                </a:solidFill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Саха Якутия, 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n w="9525">
                  <a:noFill/>
                </a:ln>
                <a:solidFill>
                  <a:srgbClr val="830604"/>
                </a:solidFill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костюм</a:t>
            </a:r>
            <a:endParaRPr lang="ru-RU" sz="3200" b="1" dirty="0"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 descr="D:\Конкурсная работа Традиции народов Росии регионалный 2020\для презентации\костюм Яку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52" y="2376368"/>
            <a:ext cx="7071648" cy="396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297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9D1E015-B024-4666-8C14-71EE0D62F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04925" y="779947"/>
            <a:ext cx="6800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ln w="9525">
                  <a:noFill/>
                </a:ln>
                <a:solidFill>
                  <a:srgbClr val="830604"/>
                </a:solidFill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Дружат народы нашей страны</a:t>
            </a:r>
            <a:endParaRPr lang="ru-RU" sz="2000" b="1" dirty="0"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18" name="Picture 2" descr="D:\Конкурсная работа Традиции народов Росии регионалный 2020\для презентации\fbd98f715376d03993f35bb58626cb7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771650"/>
            <a:ext cx="762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052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9D1E015-B024-4666-8C14-71EE0D62F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85950" y="779947"/>
            <a:ext cx="6219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ln w="9525">
                  <a:noFill/>
                </a:ln>
                <a:solidFill>
                  <a:srgbClr val="830604"/>
                </a:solidFill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  <a:p>
            <a:pPr>
              <a:lnSpc>
                <a:spcPct val="150000"/>
              </a:lnSpc>
            </a:pPr>
            <a:endParaRPr lang="ru-RU" sz="3600" b="1" dirty="0">
              <a:ln w="9525">
                <a:noFill/>
              </a:ln>
              <a:solidFill>
                <a:srgbClr val="830604"/>
              </a:solidFill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600" b="1" dirty="0" smtClean="0">
                <a:ln w="9525">
                  <a:noFill/>
                </a:ln>
                <a:solidFill>
                  <a:srgbClr val="830604"/>
                </a:solidFill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720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63E0E4C-015A-4FE2-8C8F-7377C7182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16957" y="1293752"/>
            <a:ext cx="2942425" cy="512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546579"/>
            <a:ext cx="4730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9525">
                  <a:noFill/>
                </a:ln>
                <a:solidFill>
                  <a:srgbClr val="830604"/>
                </a:solidFill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Планета Земля</a:t>
            </a:r>
            <a:endParaRPr lang="ru-RU" sz="3600" b="1" dirty="0">
              <a:ln w="9525">
                <a:noFill/>
              </a:ln>
              <a:solidFill>
                <a:srgbClr val="830604"/>
              </a:solidFill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E:\Конкурсная работа Традиции народов Росии регионалный 2020\для презентации\Земл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4585" y="1354541"/>
            <a:ext cx="4954990" cy="4954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63E0E4C-015A-4FE2-8C8F-7377C7182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16957" y="1293752"/>
            <a:ext cx="2942425" cy="512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546579"/>
            <a:ext cx="4730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9525">
                  <a:noFill/>
                </a:ln>
                <a:solidFill>
                  <a:srgbClr val="830604"/>
                </a:solidFill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Карта и флаг России</a:t>
            </a:r>
            <a:endParaRPr lang="ru-RU" sz="3600" b="1" dirty="0">
              <a:ln w="9525">
                <a:noFill/>
              </a:ln>
              <a:solidFill>
                <a:srgbClr val="830604"/>
              </a:solidFill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http://www.bibliogorod.ru/img/afisha/43-10345-101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2447" y="1465940"/>
            <a:ext cx="6796585" cy="4962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63E0E4C-015A-4FE2-8C8F-7377C7182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546579"/>
            <a:ext cx="4730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9525">
                  <a:noFill/>
                </a:ln>
                <a:solidFill>
                  <a:srgbClr val="830604"/>
                </a:solidFill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Народы России</a:t>
            </a:r>
            <a:endParaRPr lang="ru-RU" sz="3600" b="1" dirty="0">
              <a:ln w="9525">
                <a:noFill/>
              </a:ln>
              <a:solidFill>
                <a:srgbClr val="830604"/>
              </a:solidFill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E:\Конкурсная работа Традиции народов Росии регионалный 2020\для презентации\19adf4fd6b072a27ebdd961687d23592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390" y="1856096"/>
            <a:ext cx="6884664" cy="4551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63E0E4C-015A-4FE2-8C8F-7377C7182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546579"/>
            <a:ext cx="4730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9525">
                  <a:noFill/>
                </a:ln>
                <a:solidFill>
                  <a:srgbClr val="830604"/>
                </a:solidFill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Башкортостан карта</a:t>
            </a:r>
            <a:endParaRPr lang="ru-RU" sz="3600" b="1" dirty="0">
              <a:ln w="9525">
                <a:noFill/>
              </a:ln>
              <a:solidFill>
                <a:srgbClr val="830604"/>
              </a:solidFill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5" name="Picture 3" descr="E:\Конкурсная работа Традиции народов Росии регионалный 2020\для презентации\башкартостан кар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3495" y="1438275"/>
            <a:ext cx="5831046" cy="42326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63E0E4C-015A-4FE2-8C8F-7377C7182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546579"/>
            <a:ext cx="4730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n w="9525">
                <a:noFill/>
              </a:ln>
              <a:solidFill>
                <a:srgbClr val="830604"/>
              </a:solidFill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3600" b="1" dirty="0" smtClean="0">
                <a:ln w="9525">
                  <a:noFill/>
                </a:ln>
                <a:solidFill>
                  <a:srgbClr val="830604"/>
                </a:solidFill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Башкортостан флаг</a:t>
            </a:r>
            <a:endParaRPr lang="ru-RU" sz="3600" b="1" dirty="0">
              <a:ln w="9525">
                <a:noFill/>
              </a:ln>
              <a:solidFill>
                <a:srgbClr val="830604"/>
              </a:solidFill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s://im0-tub-ru.yandex.net/i?id=c66cc52ca51184eef7506c98ac12925a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024" y="1939288"/>
            <a:ext cx="6595675" cy="402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972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63E0E4C-015A-4FE2-8C8F-7377C7182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546579"/>
            <a:ext cx="47300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9525">
                  <a:noFill/>
                </a:ln>
                <a:solidFill>
                  <a:srgbClr val="830604"/>
                </a:solidFill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Юрта,</a:t>
            </a:r>
          </a:p>
          <a:p>
            <a:pPr lvl="0" algn="ctr"/>
            <a:r>
              <a:rPr lang="ru-RU" sz="3600" b="1" dirty="0" smtClean="0">
                <a:ln w="9525">
                  <a:noFill/>
                </a:ln>
                <a:solidFill>
                  <a:srgbClr val="830604"/>
                </a:solidFill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костюм</a:t>
            </a:r>
            <a:endParaRPr lang="ru-RU" sz="3600" b="1" dirty="0">
              <a:ln w="9525">
                <a:noFill/>
              </a:ln>
              <a:solidFill>
                <a:srgbClr val="830604"/>
              </a:solidFill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E:\Конкурсная работа Традиции народов Росии регионалный 2020\для презентации\юрта Башкир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5839" y="2950643"/>
            <a:ext cx="4708478" cy="3327325"/>
          </a:xfrm>
          <a:prstGeom prst="rect">
            <a:avLst/>
          </a:prstGeom>
          <a:noFill/>
        </p:spPr>
      </p:pic>
      <p:pic>
        <p:nvPicPr>
          <p:cNvPr id="6" name="Picture 2" descr="E:\Конкурсная работа Традиции народов Росии регионалный 2020\для презентации\башкиры костю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871" y="2429301"/>
            <a:ext cx="2722336" cy="3897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63E0E4C-015A-4FE2-8C8F-7377C7182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6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4084" y="736979"/>
            <a:ext cx="34255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</a:pPr>
            <a:r>
              <a:rPr lang="ru-RU" sz="5400" b="1" dirty="0" smtClean="0">
                <a:ln w="9525">
                  <a:noFill/>
                </a:ln>
                <a:solidFill>
                  <a:srgbClr val="830604"/>
                </a:solidFill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Удмуртия</a:t>
            </a:r>
          </a:p>
          <a:p>
            <a:pPr marL="457200" lvl="0" indent="-457200">
              <a:lnSpc>
                <a:spcPct val="150000"/>
              </a:lnSpc>
            </a:pPr>
            <a:endParaRPr lang="ru-RU" sz="5400" b="1" dirty="0" smtClean="0">
              <a:ln w="9525">
                <a:noFill/>
              </a:ln>
              <a:solidFill>
                <a:srgbClr val="830604"/>
              </a:solidFill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E:\Конкурсная работа Традиции народов Росии регионалный 2020\для презентации\Удмуртия карт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8604" y="843093"/>
            <a:ext cx="3351946" cy="5071717"/>
          </a:xfrm>
          <a:prstGeom prst="rect">
            <a:avLst/>
          </a:prstGeom>
          <a:noFill/>
        </p:spPr>
      </p:pic>
      <p:pic>
        <p:nvPicPr>
          <p:cNvPr id="6147" name="Picture 3" descr="E:\Конкурсная работа Традиции народов Росии регионалный 2020\для презентации\Флаг Удмурт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322" y="2590800"/>
            <a:ext cx="4554032" cy="2846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63E0E4C-015A-4FE2-8C8F-7377C7182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0576" y="1552575"/>
            <a:ext cx="36004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b="1" dirty="0" smtClean="0"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b="1" dirty="0" smtClean="0"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b="1" dirty="0" smtClean="0"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0" name="Picture 2" descr="E:\Конкурсная работа Традиции народов Росии регионалный 2020\для презентации\удмурдский костю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107572"/>
            <a:ext cx="3752850" cy="526715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23875" y="2181226"/>
            <a:ext cx="36576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ln w="9525">
                  <a:noFill/>
                </a:ln>
                <a:solidFill>
                  <a:srgbClr val="830604"/>
                </a:solidFill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</a:t>
            </a:r>
            <a:r>
              <a:rPr lang="ru-RU" sz="3600" b="1" dirty="0" smtClean="0">
                <a:ln w="9525">
                  <a:noFill/>
                </a:ln>
                <a:solidFill>
                  <a:srgbClr val="830604"/>
                </a:solidFill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костюм</a:t>
            </a:r>
          </a:p>
          <a:p>
            <a:pPr lvl="0" algn="ctr"/>
            <a:r>
              <a:rPr lang="ru-RU" sz="3600" b="1" dirty="0" smtClean="0">
                <a:ln w="9525">
                  <a:noFill/>
                </a:ln>
                <a:solidFill>
                  <a:srgbClr val="830604"/>
                </a:solidFill>
                <a:latin typeface="Lazurski" pitchFamily="2" charset="0"/>
                <a:ea typeface="Tahoma" panose="020B0604030504040204" pitchFamily="34" charset="0"/>
                <a:cs typeface="Tahoma" panose="020B0604030504040204" pitchFamily="34" charset="0"/>
              </a:rPr>
              <a:t>Удмуртов</a:t>
            </a:r>
            <a:endParaRPr lang="ru-RU" sz="3600" b="1" dirty="0">
              <a:ln w="9525">
                <a:noFill/>
              </a:ln>
              <a:solidFill>
                <a:srgbClr val="830604"/>
              </a:solidFill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</TotalTime>
  <Words>91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 Windows</cp:lastModifiedBy>
  <cp:revision>60</cp:revision>
  <dcterms:created xsi:type="dcterms:W3CDTF">2013-11-19T05:52:05Z</dcterms:created>
  <dcterms:modified xsi:type="dcterms:W3CDTF">2020-10-17T07:23:33Z</dcterms:modified>
</cp:coreProperties>
</file>