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27"/>
  </p:notesMasterIdLst>
  <p:handoutMasterIdLst>
    <p:handoutMasterId r:id="rId28"/>
  </p:handoutMasterIdLst>
  <p:sldIdLst>
    <p:sldId id="257" r:id="rId3"/>
    <p:sldId id="265" r:id="rId4"/>
    <p:sldId id="278" r:id="rId5"/>
    <p:sldId id="279" r:id="rId6"/>
    <p:sldId id="259" r:id="rId7"/>
    <p:sldId id="266" r:id="rId8"/>
    <p:sldId id="262" r:id="rId9"/>
    <p:sldId id="274" r:id="rId10"/>
    <p:sldId id="281" r:id="rId11"/>
    <p:sldId id="263" r:id="rId12"/>
    <p:sldId id="264" r:id="rId13"/>
    <p:sldId id="270" r:id="rId14"/>
    <p:sldId id="269" r:id="rId15"/>
    <p:sldId id="260" r:id="rId16"/>
    <p:sldId id="271" r:id="rId17"/>
    <p:sldId id="273" r:id="rId18"/>
    <p:sldId id="272" r:id="rId19"/>
    <p:sldId id="276" r:id="rId20"/>
    <p:sldId id="277" r:id="rId21"/>
    <p:sldId id="275" r:id="rId22"/>
    <p:sldId id="283" r:id="rId23"/>
    <p:sldId id="267" r:id="rId24"/>
    <p:sldId id="282" r:id="rId25"/>
    <p:sldId id="26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660"/>
  </p:normalViewPr>
  <p:slideViewPr>
    <p:cSldViewPr>
      <p:cViewPr>
        <p:scale>
          <a:sx n="73" d="100"/>
          <a:sy n="73" d="100"/>
        </p:scale>
        <p:origin x="-402" y="10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F614A-369C-4E96-A564-28A355C82B84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D0E0A-6D21-4A9E-A238-37D4C69AEE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415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B4F5C-540E-4B2D-9445-8ADC3A4E5AF8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7A9F9-BAB8-42AB-8C12-DD724B2D9F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418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F473F-9398-4B76-AAD8-9B9A21483E7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D9D9-34F0-456C-8F3B-9EA0779C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F473F-9398-4B76-AAD8-9B9A21483E7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D9D9-34F0-456C-8F3B-9EA0779C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F473F-9398-4B76-AAD8-9B9A21483E7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D9D9-34F0-456C-8F3B-9EA0779C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9BBB6F2-7174-4075-B90C-2E52CF1FFEF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98A17F4-219E-45EA-8C30-8ABF90EDCC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BBB6F2-7174-4075-B90C-2E52CF1FFEF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8A17F4-219E-45EA-8C30-8ABF90EDCC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9BBB6F2-7174-4075-B90C-2E52CF1FFEF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98A17F4-219E-45EA-8C30-8ABF90EDCC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BBB6F2-7174-4075-B90C-2E52CF1FFEF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8A17F4-219E-45EA-8C30-8ABF90EDCC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BBB6F2-7174-4075-B90C-2E52CF1FFEF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8A17F4-219E-45EA-8C30-8ABF90EDCC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BBB6F2-7174-4075-B90C-2E52CF1FFEF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8A17F4-219E-45EA-8C30-8ABF90EDCC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9BBB6F2-7174-4075-B90C-2E52CF1FFEF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8A17F4-219E-45EA-8C30-8ABF90EDCC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BBB6F2-7174-4075-B90C-2E52CF1FFEF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8A17F4-219E-45EA-8C30-8ABF90EDCC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F473F-9398-4B76-AAD8-9B9A21483E7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D9D9-34F0-456C-8F3B-9EA0779C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BBB6F2-7174-4075-B90C-2E52CF1FFEF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8A17F4-219E-45EA-8C30-8ABF90EDCC0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BBB6F2-7174-4075-B90C-2E52CF1FFEF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8A17F4-219E-45EA-8C30-8ABF90EDCC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9BBB6F2-7174-4075-B90C-2E52CF1FFEF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98A17F4-219E-45EA-8C30-8ABF90EDCC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F473F-9398-4B76-AAD8-9B9A21483E7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D9D9-34F0-456C-8F3B-9EA0779C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F473F-9398-4B76-AAD8-9B9A21483E7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D9D9-34F0-456C-8F3B-9EA0779C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F473F-9398-4B76-AAD8-9B9A21483E7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D9D9-34F0-456C-8F3B-9EA0779C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F473F-9398-4B76-AAD8-9B9A21483E7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D9D9-34F0-456C-8F3B-9EA0779C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F473F-9398-4B76-AAD8-9B9A21483E7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D9D9-34F0-456C-8F3B-9EA0779C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F473F-9398-4B76-AAD8-9B9A21483E7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D9D9-34F0-456C-8F3B-9EA0779C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F473F-9398-4B76-AAD8-9B9A21483E7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D9D9-34F0-456C-8F3B-9EA0779C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F473F-9398-4B76-AAD8-9B9A21483E7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ED9D9-34F0-456C-8F3B-9EA0779C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9BBB6F2-7174-4075-B90C-2E52CF1FFEF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98A17F4-219E-45EA-8C30-8ABF90EDCC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gif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11" Type="http://schemas.openxmlformats.org/officeDocument/2006/relationships/image" Target="../media/image51.gif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gif"/><Relationship Id="rId4" Type="http://schemas.openxmlformats.org/officeDocument/2006/relationships/image" Target="../media/image61.jpeg"/><Relationship Id="rId9" Type="http://schemas.openxmlformats.org/officeDocument/2006/relationships/image" Target="../media/image6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gif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gif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04199" y="2824633"/>
            <a:ext cx="3429000" cy="2132064"/>
          </a:xfrm>
        </p:spPr>
        <p:txBody>
          <a:bodyPr>
            <a:normAutofit/>
          </a:bodyPr>
          <a:lstStyle/>
          <a:p>
            <a:endParaRPr lang="ru-RU" sz="2000" dirty="0" smtClean="0"/>
          </a:p>
          <a:p>
            <a:r>
              <a:rPr lang="ru-RU" sz="3500" b="1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Гусевой Елены Георгиевны</a:t>
            </a:r>
            <a:endParaRPr lang="ru-RU" b="1" dirty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14480" y="5661248"/>
            <a:ext cx="71858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инструктора по  физической культуре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МДОУ «Детский сад № 41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Петровское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7620" y="1643050"/>
            <a:ext cx="632215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ПОРТФОЛИО</a:t>
            </a:r>
            <a:endParaRPr lang="ru-RU" sz="48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07386" y="-5283968"/>
            <a:ext cx="45719" cy="15121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r="14400"/>
          <a:stretch>
            <a:fillRect/>
          </a:stretch>
        </p:blipFill>
        <p:spPr/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2" y="917251"/>
            <a:ext cx="8053422" cy="680068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  <a:latin typeface="Mistral" pitchFamily="66" charset="0"/>
              </a:rPr>
              <a:t>		МНЕ  ИНТЕРЕСНА  ТЕМА</a:t>
            </a:r>
            <a:endParaRPr lang="ru-RU" sz="4400" dirty="0">
              <a:solidFill>
                <a:schemeClr val="accent4">
                  <a:lumMod val="75000"/>
                </a:schemeClr>
              </a:solidFill>
              <a:latin typeface="Mistral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16832"/>
            <a:ext cx="7884368" cy="4941168"/>
          </a:xfrm>
          <a:ln>
            <a:noFill/>
          </a:ln>
        </p:spPr>
        <p:txBody>
          <a:bodyPr>
            <a:normAutofit fontScale="92500"/>
          </a:bodyPr>
          <a:lstStyle/>
          <a:p>
            <a:pPr algn="ctr">
              <a:buNone/>
            </a:pPr>
            <a:endParaRPr lang="ru-RU" sz="2400" dirty="0" smtClean="0">
              <a:latin typeface="Georgia" pitchFamily="18" charset="0"/>
            </a:endParaRPr>
          </a:p>
          <a:p>
            <a:pPr algn="ctr">
              <a:buNone/>
            </a:pP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smtClean="0">
                <a:latin typeface="Georgia" pitchFamily="18" charset="0"/>
              </a:rPr>
              <a:t>  Единство  ДОУ и семьи в приобщении детей старшего дошкольного возраста   к  здоровому образу жизни  в рамках проекта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«Быть здоровыми хотим</a:t>
            </a:r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» 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Цель проекта: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приобщение детей дошкольного возраста к занятиям физической культурой посредством педагогического и семейного влияния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Результат проекта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повышение эмоционального, психологического, физического благополучия детей, сформированности гигиенической культуры, улучшение соматических показателей здоровья, наличие потребности в здоровом образе жизни и возможностей его обеспечения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Picture 6" descr="C:\Users\Елена\Downloads\96005220_1__18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nevinnomisskiy.ru/assets/components/stavgorod/connector2.php?action=web/getfile&amp;filename=46536&amp;ld=50483&amp;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4704"/>
            <a:ext cx="2267744" cy="135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57166"/>
            <a:ext cx="6191940" cy="7858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Mistral" pitchFamily="66" charset="0"/>
              </a:rPr>
              <a:t>Методическая копилка</a:t>
            </a:r>
            <a:r>
              <a:rPr lang="ru-RU" sz="32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Mistral" pitchFamily="66" charset="0"/>
              </a:rPr>
              <a:t/>
            </a:r>
            <a:br>
              <a:rPr lang="ru-RU" sz="32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Mistral" pitchFamily="66" charset="0"/>
              </a:rPr>
            </a:br>
            <a:endParaRPr lang="ru-RU" sz="3200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357298"/>
            <a:ext cx="8001056" cy="509843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0000FF"/>
                </a:solidFill>
                <a:latin typeface="Cambria" pitchFamily="18" charset="0"/>
              </a:rPr>
              <a:t>  </a:t>
            </a:r>
            <a:r>
              <a:rPr lang="ru-RU" sz="2000" dirty="0" smtClean="0">
                <a:latin typeface="Cambria" pitchFamily="18" charset="0"/>
              </a:rPr>
              <a:t>Комплексы утренней гимнастики для детей 3-6 лет</a:t>
            </a:r>
          </a:p>
          <a:p>
            <a:r>
              <a:rPr lang="ru-RU" sz="2000" dirty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 Комплексы ОРУ для детей 3-6 лет.</a:t>
            </a:r>
          </a:p>
          <a:p>
            <a:r>
              <a:rPr lang="ru-RU" sz="2000" dirty="0" smtClean="0">
                <a:latin typeface="Cambria" pitchFamily="18" charset="0"/>
              </a:rPr>
              <a:t>  Консультации для воспитателей.</a:t>
            </a:r>
          </a:p>
          <a:p>
            <a:r>
              <a:rPr lang="ru-RU" sz="2000" dirty="0" smtClean="0">
                <a:latin typeface="Cambria" pitchFamily="18" charset="0"/>
              </a:rPr>
              <a:t>  Консультации для родителей.</a:t>
            </a:r>
          </a:p>
          <a:p>
            <a:r>
              <a:rPr lang="ru-RU" sz="2000" dirty="0" smtClean="0">
                <a:latin typeface="Cambria" pitchFamily="18" charset="0"/>
              </a:rPr>
              <a:t>  Картотека подвижных игр.</a:t>
            </a:r>
          </a:p>
          <a:p>
            <a:r>
              <a:rPr lang="ru-RU" sz="2000" dirty="0" smtClean="0">
                <a:latin typeface="Cambria" pitchFamily="18" charset="0"/>
              </a:rPr>
              <a:t>  Комплексы упражнений для профилактики  и коррекции          	плоскостопия  у детей дошкольного возраста</a:t>
            </a:r>
          </a:p>
          <a:p>
            <a:r>
              <a:rPr lang="ru-RU" sz="2000" dirty="0" smtClean="0">
                <a:latin typeface="Cambria" pitchFamily="18" charset="0"/>
              </a:rPr>
              <a:t>  Сценарии праздников и развлечений.</a:t>
            </a:r>
          </a:p>
          <a:p>
            <a:r>
              <a:rPr lang="ru-RU" sz="2000" dirty="0" smtClean="0">
                <a:latin typeface="Cambria" pitchFamily="18" charset="0"/>
              </a:rPr>
              <a:t>  Методическое пособие </a:t>
            </a:r>
            <a:r>
              <a:rPr lang="ru-RU" sz="2000" b="1" dirty="0" smtClean="0">
                <a:latin typeface="Cambria" pitchFamily="18" charset="0"/>
              </a:rPr>
              <a:t>«Зимние и летние виды спорта»</a:t>
            </a:r>
          </a:p>
          <a:p>
            <a:r>
              <a:rPr lang="ru-RU" sz="2000" b="1" dirty="0" smtClean="0">
                <a:latin typeface="Cambria" pitchFamily="18" charset="0"/>
              </a:rPr>
              <a:t>   </a:t>
            </a:r>
            <a:r>
              <a:rPr lang="ru-RU" sz="2000" dirty="0" smtClean="0">
                <a:latin typeface="Cambria" pitchFamily="18" charset="0"/>
              </a:rPr>
              <a:t>Методическое пособие </a:t>
            </a:r>
            <a:r>
              <a:rPr lang="ru-RU" sz="2000" b="1" dirty="0" smtClean="0">
                <a:latin typeface="Cambria" pitchFamily="18" charset="0"/>
              </a:rPr>
              <a:t>«Правила  поведения в зале» </a:t>
            </a:r>
          </a:p>
          <a:p>
            <a:r>
              <a:rPr lang="ru-RU" sz="2000" dirty="0" smtClean="0">
                <a:latin typeface="Cambria" pitchFamily="18" charset="0"/>
              </a:rPr>
              <a:t>  Методическое пособие </a:t>
            </a:r>
            <a:r>
              <a:rPr lang="ru-RU" sz="2000" b="1" dirty="0" smtClean="0">
                <a:latin typeface="Cambria" pitchFamily="18" charset="0"/>
              </a:rPr>
              <a:t>«Мячи бывают разные»</a:t>
            </a:r>
          </a:p>
          <a:p>
            <a:r>
              <a:rPr lang="ru-RU" sz="2000" dirty="0" smtClean="0">
                <a:latin typeface="Cambria" pitchFamily="18" charset="0"/>
              </a:rPr>
              <a:t>   Конспекты занятий.</a:t>
            </a:r>
          </a:p>
          <a:p>
            <a:r>
              <a:rPr lang="ru-RU" sz="2000" dirty="0" smtClean="0">
                <a:latin typeface="Cambria" pitchFamily="18" charset="0"/>
              </a:rPr>
              <a:t>   Перспективное и календарное планирование.</a:t>
            </a:r>
          </a:p>
          <a:p>
            <a:r>
              <a:rPr lang="ru-RU" sz="2000" dirty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  Картотека игр «Здоровье и безопасность»  </a:t>
            </a:r>
          </a:p>
          <a:p>
            <a:r>
              <a:rPr lang="ru-RU" sz="2000" dirty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  </a:t>
            </a:r>
            <a:endParaRPr lang="en-US" sz="2000" dirty="0" smtClean="0">
              <a:latin typeface="Cambria" pitchFamily="18" charset="0"/>
            </a:endParaRPr>
          </a:p>
          <a:p>
            <a:endParaRPr lang="en-US" sz="2000" dirty="0">
              <a:latin typeface="Cambria" pitchFamily="18" charset="0"/>
            </a:endParaRPr>
          </a:p>
          <a:p>
            <a:endParaRPr lang="en-US" sz="2000" dirty="0" smtClean="0">
              <a:latin typeface="Cambria" pitchFamily="18" charset="0"/>
            </a:endParaRPr>
          </a:p>
          <a:p>
            <a:endParaRPr lang="en-US" sz="2000" dirty="0" smtClean="0">
              <a:latin typeface="Cambria" pitchFamily="18" charset="0"/>
            </a:endParaRPr>
          </a:p>
          <a:p>
            <a:endParaRPr lang="en-US" sz="2000" dirty="0">
              <a:latin typeface="Cambria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Cambria" pitchFamily="18" charset="0"/>
              </a:rPr>
              <a:t>	</a:t>
            </a:r>
            <a:endParaRPr lang="ru-RU" sz="2000" dirty="0" smtClean="0">
              <a:latin typeface="Cambria" pitchFamily="18" charset="0"/>
            </a:endParaRPr>
          </a:p>
        </p:txBody>
      </p:sp>
      <p:pic>
        <p:nvPicPr>
          <p:cNvPr id="5124" name="Picture 4" descr="C:\Users\Елена\Downloads\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84784"/>
            <a:ext cx="2094087" cy="161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Елена\Downloads\школ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94" y="0"/>
            <a:ext cx="854212" cy="126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Елена\Downloads\96005220_1__18_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7300664" cy="58350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sz="1600" dirty="0"/>
          </a:p>
          <a:p>
            <a:pPr lvl="0">
              <a:buClr>
                <a:srgbClr val="B13F9A"/>
              </a:buClr>
            </a:pP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Игровое пособие «Мы разучиваем новую игру» «Игровой 	парашют» </a:t>
            </a:r>
          </a:p>
          <a:p>
            <a:pPr lvl="0">
              <a:buClr>
                <a:srgbClr val="B13F9A"/>
              </a:buClr>
            </a:pP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Мастер –класс «Айрис –</a:t>
            </a:r>
            <a:r>
              <a:rPr lang="ru-RU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Фолдинг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>
              <a:buClr>
                <a:srgbClr val="B13F9A"/>
              </a:buClr>
            </a:pP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 «Неделя здоровья в 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ДОУ</a:t>
            </a:r>
          </a:p>
          <a:p>
            <a:pPr lvl="0">
              <a:buClr>
                <a:srgbClr val="B13F9A"/>
              </a:buClr>
            </a:pP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Участие в проекте «Наш огород»</a:t>
            </a:r>
            <a:endParaRPr lang="ru-RU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Clr>
                <a:srgbClr val="B13F9A"/>
              </a:buClr>
              <a:buNone/>
            </a:pP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Компьютерные презентации :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 Угадай  вид спорта»»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«Олимпийские надежды»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«Неделя здоровья в ДОУ»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«Айрис –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Фолдинг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 Мы за здоровый образ жизни»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«Моя спортивная мама»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 Школа космонавтов»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 Помни правила движения»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Физкульт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–Ура !»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«Полезные и вредные продукты»</a:t>
            </a:r>
          </a:p>
        </p:txBody>
      </p:sp>
      <p:pic>
        <p:nvPicPr>
          <p:cNvPr id="3074" name="Picture 2" descr="C:\Users\Елена\Desktop\Документы\работа\Картинки о спорте\14284081962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2937"/>
            <a:ext cx="2857500" cy="271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Елена\Downloads\96005220_1__18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Елена\Downloads\post-2895-123927973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6667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0107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8573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Участие в семинарах, конференциях, методических объединениях</a:t>
            </a:r>
            <a:r>
              <a:rPr lang="ru-RU" sz="4000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/>
            </a:r>
            <a:br>
              <a:rPr lang="ru-RU" sz="4000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</a:b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0" y="1428736"/>
            <a:ext cx="8172400" cy="542926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Выступление на педсовете . Презентация проекта « Неделя здоровья в ДОУ»  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областном «Педагогическом субботнике» на тему « Мастер – класс как форма представления актуального педагогического опыта».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методических объединениях Ростовского района 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межмуниципальном семинаре –практикуме инструкторов  по физической культуре на тему : «Использование инновационных технологий в физическом воспитании дошкольников».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Выступление на педсовете « Презентация совместного досуга  « Моя спортивная мама».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Елена\Desktop\Документы\Мой опыт работы\Мастер класс 20 апреля 2017\2017-20-04 МРЦ мастер- класс\DSC08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105012"/>
            <a:ext cx="2528819" cy="142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Елена\Desktop\Документы\работа ФОТО\фото МО 2017\20170331_103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400" y="4774488"/>
            <a:ext cx="2778014" cy="208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Елена\Downloads\2_3TGo6x1ntxUxwRX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6" y="0"/>
            <a:ext cx="2138560" cy="71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626"/>
            <a:ext cx="8234416" cy="1865357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ru-RU" sz="40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/>
            </a:r>
            <a:br>
              <a:rPr lang="ru-RU" sz="40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</a:br>
            <a:r>
              <a:rPr lang="ru-RU" sz="40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/>
            </a:r>
            <a:br>
              <a:rPr lang="ru-RU" sz="40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</a:br>
            <a:r>
              <a:rPr lang="ru-RU" sz="40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/>
            </a:r>
            <a:br>
              <a:rPr lang="ru-RU" sz="40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</a:br>
            <a:r>
              <a:rPr lang="ru-RU" sz="40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/>
            </a:r>
            <a:br>
              <a:rPr lang="ru-RU" sz="40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</a:br>
            <a:r>
              <a:rPr lang="ru-RU" sz="40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/>
            </a:r>
            <a:br>
              <a:rPr lang="ru-RU" sz="40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</a:br>
            <a:r>
              <a:rPr lang="ru-RU" sz="4000" spc="6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/>
            </a:r>
            <a:br>
              <a:rPr lang="ru-RU" sz="4000" spc="6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</a:br>
            <a:r>
              <a:rPr lang="ru-RU" sz="40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/>
            </a:r>
            <a:br>
              <a:rPr lang="ru-RU" sz="40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</a:br>
            <a:r>
              <a:rPr lang="ru-RU" sz="4000" spc="6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/>
            </a:r>
            <a:br>
              <a:rPr lang="ru-RU" sz="4000" spc="6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</a:br>
            <a:r>
              <a:rPr lang="ru-RU" sz="40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/>
            </a:r>
            <a:br>
              <a:rPr lang="ru-RU" sz="40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</a:br>
            <a:r>
              <a:rPr lang="ru-RU" sz="4000" spc="6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/>
            </a:r>
            <a:br>
              <a:rPr lang="ru-RU" sz="4000" spc="6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</a:br>
            <a:r>
              <a:rPr lang="ru-RU" sz="40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/>
            </a:r>
            <a:br>
              <a:rPr lang="ru-RU" sz="40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</a:br>
            <a:r>
              <a:rPr lang="ru-RU" sz="4000" spc="6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/>
            </a:r>
            <a:br>
              <a:rPr lang="ru-RU" sz="4000" spc="6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</a:br>
            <a:r>
              <a:rPr lang="ru-RU" sz="40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Участие в конкурсах, соревнованиях </a:t>
            </a:r>
            <a:br>
              <a:rPr lang="ru-RU" sz="4000" spc="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84784"/>
            <a:ext cx="7858180" cy="4970952"/>
          </a:xfrm>
        </p:spPr>
        <p:txBody>
          <a:bodyPr>
            <a:normAutofit fontScale="77500" lnSpcReduction="2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 танцевальном конкурсе «Хрустальный башмачок 4» Приз зрительских симпатий.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Участие в районом фестивале  спортивного танца «Должны смеяться дети» Диплом участника.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 районном  спортивном празднике «Папа , мама , я – спортивная семья»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 выставке декоративно – прикладного искусства  , рукоделия , народных промыслов и ремёсел «Таланты земли Ростовской» Диплом участника.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 муниципальном туре Международного конкурса портных любителей и профессионалов «Серебряная нить – 2017» Диплом участника.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 в муниципальном туре конкурса «Помни каждый гражданин спасенья номер -01» Грамоты победителей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.Участие в муниципальном конкурсе на лучшую разработку дидактической игры (пособия )по развитию речи   среди педагогов МДОУ Ростовского МР. Сертификат участника.</a:t>
            </a:r>
          </a:p>
        </p:txBody>
      </p:sp>
      <p:pic>
        <p:nvPicPr>
          <p:cNvPr id="5123" name="Picture 3" descr="C:\Users\Елена\Desktop\Документы\работа\Картинки о спорте\begun-na-finishe-0002820430-previ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0"/>
            <a:ext cx="1224136" cy="137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Елена\Downloads\74325066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403649" cy="137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Елена\Downloads\animashki-zvezdy-3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4" y="4607303"/>
            <a:ext cx="3076525" cy="225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Елена\Downloads\animashki-zvezdy-3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4" y="4759703"/>
            <a:ext cx="3076525" cy="225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404664"/>
            <a:ext cx="7239000" cy="605107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муниципальном конкурсе «Наш  тёплый дом»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во всероссийской семейной  акции « Сохрани жизнь! Сбавь скорость !»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муниципальном конкурсе «Охрана труда глазами детей»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Елена\Desktop\опыт работы отчёт рабочая\аттестация\сканы  сертификаты  грамоты ь, дипломы\Скан_20170519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2280362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Елена\Desktop\опыт работы отчёт рабочая\аттестация\сканы  сертификаты  грамоты ь, дипломы\Скан_20170519 (6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88840"/>
            <a:ext cx="2054663" cy="282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Елена\Desktop\опыт работы отчёт рабочая\аттестация\сканы  сертификаты  грамоты ь, дипломы\Скан_20170519 (8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37004"/>
            <a:ext cx="2551823" cy="351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Елена\Downloads\animashki-zvezdy-30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4" y="-13693"/>
            <a:ext cx="3076525" cy="225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98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Елена\Desktop\опыт работы отчёт рабочая\аттестация\сканы  сертификаты  грамоты ь, дипломы\Скан_20170519 (7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5057"/>
            <a:ext cx="3086566" cy="424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лена\Desktop\опыт работы отчёт рабочая\аттестация\сканы  сертификаты  грамоты ь, дипломы\Скан_20170519 (9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03" y="3957989"/>
            <a:ext cx="2055299" cy="282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Елена\Desktop\опыт работы отчёт рабочая\аттестация\сканы  сертификаты  грамоты ь, дипломы\Скан_20170519 (10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120" y="4057559"/>
            <a:ext cx="2035777" cy="280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Елена\Desktop\опыт работы отчёт рабочая\аттестация\сканы  сертификаты  грамоты ь, дипломы\Скан_20170519 (1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89" y="1"/>
            <a:ext cx="3134023" cy="431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Елена\Downloads\animashki-zvezdy-30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616" y="4509120"/>
            <a:ext cx="2051776" cy="234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5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901" y="332656"/>
            <a:ext cx="6250023" cy="77034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Mistral" pitchFamily="66" charset="0"/>
              </a:rPr>
              <a:t>	</a:t>
            </a:r>
            <a:r>
              <a:rPr lang="ru-RU" dirty="0" smtClean="0">
                <a:solidFill>
                  <a:schemeClr val="accent4"/>
                </a:solidFill>
                <a:latin typeface="Mistral" pitchFamily="66" charset="0"/>
              </a:rPr>
              <a:t>Физкультура , физкультура ….</a:t>
            </a:r>
            <a:endParaRPr lang="ru-RU" dirty="0">
              <a:solidFill>
                <a:schemeClr val="accent4"/>
              </a:solidFill>
              <a:latin typeface="Mistral" pitchFamily="66" charset="0"/>
            </a:endParaRPr>
          </a:p>
        </p:txBody>
      </p:sp>
      <p:pic>
        <p:nvPicPr>
          <p:cNvPr id="1026" name="Picture 2" descr="C:\Users\Елена\Desktop\Документы\работа ФОТО\фото физкультура ср. гр\CIMG01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3471">
            <a:off x="368567" y="1844824"/>
            <a:ext cx="1971185" cy="147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Документы\работа ФОТО\фото физкультура ср. гр\CIMG02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4824"/>
            <a:ext cx="1971186" cy="147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Документы\работа ФОТО\фото физкультура ср. гр\CIMG0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9416">
            <a:off x="5652120" y="1844824"/>
            <a:ext cx="1975768" cy="148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Документы\работа ФОТО\фото ср. гр. мониторинг 2017 г\20170516_0937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2232248" cy="152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esktop\Документы\работа\Картинки о спорте\Ф-7619_Плакат_вырубной_Спорт-Штангист_350х500_мм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6117"/>
            <a:ext cx="13811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лена\Desktop\DSCN07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66321"/>
            <a:ext cx="1971186" cy="151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Елена\Desktop\Документы\работа ФОТО\Фото отчет неделя здоровья\Спорт - это здорово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082" y="4005065"/>
            <a:ext cx="2232248" cy="152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Елена\Downloads\654132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183548"/>
            <a:ext cx="1971186" cy="167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0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239000" cy="842352"/>
          </a:xfrm>
        </p:spPr>
        <p:txBody>
          <a:bodyPr/>
          <a:lstStyle/>
          <a:p>
            <a:r>
              <a:rPr lang="ru-RU" dirty="0">
                <a:latin typeface="Mistral" pitchFamily="66" charset="0"/>
              </a:rPr>
              <a:t>	</a:t>
            </a:r>
            <a:r>
              <a:rPr lang="ru-RU" dirty="0" smtClean="0">
                <a:latin typeface="Mistral" pitchFamily="66" charset="0"/>
              </a:rPr>
              <a:t>	</a:t>
            </a:r>
            <a:r>
              <a:rPr lang="ru-RU" dirty="0" smtClean="0">
                <a:solidFill>
                  <a:schemeClr val="accent4"/>
                </a:solidFill>
                <a:latin typeface="Mistral" pitchFamily="66" charset="0"/>
              </a:rPr>
              <a:t>Развиваемся играя</a:t>
            </a:r>
            <a:endParaRPr lang="ru-RU" dirty="0">
              <a:solidFill>
                <a:schemeClr val="accent4"/>
              </a:solidFill>
              <a:latin typeface="Mistral" pitchFamily="66" charset="0"/>
            </a:endParaRPr>
          </a:p>
        </p:txBody>
      </p:sp>
      <p:pic>
        <p:nvPicPr>
          <p:cNvPr id="2050" name="Picture 2" descr="C:\Users\Елена\Desktop\Документы\работа ФОТО\Фото отчет неделя здоровья\Белоснежку мы найдё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07" y="1268760"/>
            <a:ext cx="2374861" cy="133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Документы\работа ФОТО\Фото отчет неделя здоровья\Муз игра  У оленя дом большой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18" y="1263169"/>
            <a:ext cx="2244917" cy="126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Документы\работа ФОТО\Фото отчет неделя здоровья\Собираем овощи и фрукт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4619"/>
            <a:ext cx="2867651" cy="161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9" y="4217673"/>
            <a:ext cx="2975938" cy="17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Елена\Desktop\Документы\работа ФОТО\2017-04-12 день космонавтики\DSC088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98108"/>
            <a:ext cx="2975938" cy="16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Елена\Desktop\Документы\работа\Картинки о спорте\micro_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219" y="123698"/>
            <a:ext cx="1219027" cy="101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Елена\Downloads\798278905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997" y="1175538"/>
            <a:ext cx="1368152" cy="128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675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452" y="316197"/>
            <a:ext cx="72390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Елена\Desktop\Документы\работа ФОТО\занятия май 2017\20170517_101621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416307" cy="181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Документы\работа ФОТО\занятия май 2017\20170518_085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447" y="331644"/>
            <a:ext cx="2181384" cy="167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050" y="329111"/>
            <a:ext cx="2346302" cy="164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C:\Users\Елена\Desktop\Документы\работа ФОТО\работа фото\2016-18.11 средние и пчелки спорт праздник\DSC082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88" y="2329093"/>
            <a:ext cx="2209943" cy="148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076" y="2331129"/>
            <a:ext cx="2289275" cy="148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 descr="C:\Users\Елена\Desktop\Документы\работа ФОТО\3_w179_h1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31129"/>
            <a:ext cx="2376264" cy="148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Елена\Desktop\Документы\работа ФОТО\фото ищем подарки ДМ декабрь 2016\IMG_14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2389729" cy="178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Елена\Desktop\Документы\работа ФОТО\фото физкультура ср. гр\CIMG02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34" y="4005064"/>
            <a:ext cx="2267209" cy="178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:\Users\Елена\Desktop\Документы\работа ФОТО\2017-04-12 день космонавтики\DSC0884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077" y="4005066"/>
            <a:ext cx="2289276" cy="178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Елена\Downloads\7_5_138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119" y="5789985"/>
            <a:ext cx="1105000" cy="106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6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4382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accent4">
                    <a:lumMod val="75000"/>
                  </a:schemeClr>
                </a:solidFill>
                <a:latin typeface="Mistral" pitchFamily="66" charset="0"/>
              </a:rPr>
              <a:t>Моя   визитка</a:t>
            </a:r>
            <a:endParaRPr lang="ru-RU" sz="5400" dirty="0">
              <a:solidFill>
                <a:schemeClr val="accent4">
                  <a:lumMod val="75000"/>
                </a:schemeClr>
              </a:solidFill>
              <a:latin typeface="Mistral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416"/>
            <a:ext cx="7499176" cy="484632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Гусева Елена Георгиевна.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1982г.окончила Рыбинское педагогическое училище . Специальность «Дошкольное воспитание» Квалификация «Воспитатель детского сада»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34 года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должности инструктора физкультуры – 8 месяцев.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Заявляю на 1 квалификационную категорию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Елена\Desktop\Документы\рабочий материал\мои картинки\sol.v_pa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522" y="0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ownloads\1340805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7" y="342195"/>
            <a:ext cx="6922381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cs typeface="Miriam" pitchFamily="34" charset="-79"/>
              </a:rPr>
              <a:t>	</a:t>
            </a:r>
            <a:r>
              <a:rPr lang="ru-RU" sz="4000" dirty="0" smtClean="0">
                <a:solidFill>
                  <a:schemeClr val="accent4"/>
                </a:solidFill>
                <a:latin typeface="Mistral" pitchFamily="66" charset="0"/>
                <a:cs typeface="Miriam" pitchFamily="34" charset="-79"/>
              </a:rPr>
              <a:t> </a:t>
            </a:r>
            <a:r>
              <a:rPr lang="ru-RU" sz="4000" dirty="0">
                <a:solidFill>
                  <a:schemeClr val="accent4"/>
                </a:solidFill>
                <a:latin typeface="Mistral" pitchFamily="66" charset="0"/>
                <a:cs typeface="Miriam" pitchFamily="34" charset="-79"/>
              </a:rPr>
              <a:t>	</a:t>
            </a:r>
            <a:r>
              <a:rPr lang="ru-RU" sz="4000" b="0" dirty="0">
                <a:solidFill>
                  <a:schemeClr val="accent4"/>
                </a:solidFill>
                <a:latin typeface="Mistral" pitchFamily="66" charset="0"/>
                <a:cs typeface="Miriam" pitchFamily="34" charset="-79"/>
              </a:rPr>
              <a:t>Кружок </a:t>
            </a:r>
            <a:br>
              <a:rPr lang="ru-RU" sz="4000" b="0" dirty="0">
                <a:solidFill>
                  <a:schemeClr val="accent4"/>
                </a:solidFill>
                <a:latin typeface="Mistral" pitchFamily="66" charset="0"/>
                <a:cs typeface="Miriam" pitchFamily="34" charset="-79"/>
              </a:rPr>
            </a:br>
            <a:r>
              <a:rPr lang="ru-RU" sz="4000" b="0" dirty="0">
                <a:solidFill>
                  <a:schemeClr val="accent4"/>
                </a:solidFill>
                <a:latin typeface="Mistral" pitchFamily="66" charset="0"/>
                <a:cs typeface="Miriam" pitchFamily="34" charset="-79"/>
              </a:rPr>
              <a:t>	«Спортивная </a:t>
            </a:r>
            <a:r>
              <a:rPr lang="ru-RU" sz="4000" b="0" dirty="0" smtClean="0">
                <a:solidFill>
                  <a:schemeClr val="accent4"/>
                </a:solidFill>
                <a:latin typeface="Mistral" pitchFamily="66" charset="0"/>
                <a:cs typeface="Miriam" pitchFamily="34" charset="-79"/>
              </a:rPr>
              <a:t>карусель»</a:t>
            </a:r>
            <a:endParaRPr lang="ru-RU" sz="4000" b="0" dirty="0">
              <a:solidFill>
                <a:schemeClr val="accent4"/>
              </a:solidFill>
              <a:latin typeface="Mistral" pitchFamily="66" charset="0"/>
              <a:cs typeface="Miriam" pitchFamily="34" charset="-79"/>
            </a:endParaRPr>
          </a:p>
        </p:txBody>
      </p:sp>
      <p:pic>
        <p:nvPicPr>
          <p:cNvPr id="1027" name="Picture 3" descr="C:\Users\Елена\Desktop\Занятие старш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85195"/>
            <a:ext cx="2021158" cy="151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опыт работы отчёт рабочая\аттестация\фото (2)\2016-16.11 старшие спорт праздник\DSC08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42" y="1625100"/>
            <a:ext cx="2280809" cy="151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Документы\работа ФОТО\2016-10-31 день открытых дверейГимнастика  Осенняя Олимпиада\DSC0795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5100"/>
            <a:ext cx="2123437" cy="152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Елена\Desktop\Документы\работа ФОТО\занятия май 2017\20170517_1007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62" y="3861048"/>
            <a:ext cx="3412057" cy="243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Елена\Desktop\Документы\работа ФОТО\занятия май 2017\20170517_1019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11" y="3861049"/>
            <a:ext cx="3589010" cy="243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Елена\Desktop\Документы\рабочий материал\мои картинки\i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594" y="213310"/>
            <a:ext cx="693186" cy="119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Елена\Downloads\7227604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8" y="213311"/>
            <a:ext cx="1330516" cy="119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44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Елена\Desktop\Документы\работа ФОТО\фото кружок\20170529_0847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501" y="2608569"/>
            <a:ext cx="2819555" cy="211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Документы\работа ФОТО\фото кружок\20170529_0848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5244"/>
            <a:ext cx="2016376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Елена\Desktop\Документы\работа ФОТО\фото кружок\20170529_0849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37" y="4934028"/>
            <a:ext cx="2848751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Елена\Desktop\Документы\работа ФОТО\фото кружок\20170529_0850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934028"/>
            <a:ext cx="258630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Елена\Desktop\Документы\работа ФОТО\фото кружок\20170517_1000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37575"/>
            <a:ext cx="2148798" cy="161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Елена\Desktop\Документы\работа ФОТО\фото кружок\20170523_1605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0837"/>
            <a:ext cx="3020100" cy="226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ownloads\фитнес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15911"/>
            <a:ext cx="889766" cy="93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ownloads\sportsmen-297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539645"/>
            <a:ext cx="752566" cy="58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Елена\Downloads\c7d3a0695a85a94f59981e708c484525_i-575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132" y="3215910"/>
            <a:ext cx="1202751" cy="93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42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642918"/>
            <a:ext cx="6696100" cy="1105874"/>
          </a:xfrm>
        </p:spPr>
        <p:txBody>
          <a:bodyPr>
            <a:normAutofit fontScale="90000"/>
          </a:bodyPr>
          <a:lstStyle/>
          <a:p>
            <a:r>
              <a:rPr lang="ru-RU" sz="4000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Mistral" pitchFamily="66" charset="0"/>
              </a:rPr>
              <a:t> 	такая вот я разная </a:t>
            </a:r>
            <a:r>
              <a:rPr lang="ru-RU" sz="4000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/>
            </a:r>
            <a:br>
              <a:rPr lang="ru-RU" sz="4000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</a:br>
            <a:endParaRPr lang="ru-RU" dirty="0"/>
          </a:p>
        </p:txBody>
      </p:sp>
      <p:pic>
        <p:nvPicPr>
          <p:cNvPr id="1028" name="Picture 4" descr="C:\Users\Елена\Desktop\Документы\работа ФОТО\фото роли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" y="5229200"/>
            <a:ext cx="1867885" cy="13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Документы\работа ФОТО\на педсовете\4_w130_h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533" y="1968930"/>
            <a:ext cx="1471548" cy="114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опыт работы отчёт рабочая\молочная ярмарка\DSCN07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50167"/>
            <a:ext cx="1876942" cy="266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Елена\Desktop\Документы\работа ФОТО\фото Убежало молоко\DSCN08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390" y="1968930"/>
            <a:ext cx="1603866" cy="114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Елена\Downloads\78365869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600098" cy="160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DSC085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5161918"/>
            <a:ext cx="1835821" cy="140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DSC_25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539" y="3359081"/>
            <a:ext cx="1774875" cy="266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призы и награды\пчёлки  медалисты.JP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1" y="1889484"/>
            <a:ext cx="1877899" cy="281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Елена\Desktop\Документы\работа ФОТО\Мастер класс 20 апреля 2017\2017-20-04 МРЦ мастер- класс\DSC0898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27866" y="2473134"/>
            <a:ext cx="3024336" cy="176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Елена\Desktop\20170529_102825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567" y="1379658"/>
            <a:ext cx="2736304" cy="190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Документы\работа ФОТО\Мастер класс 20 апреля 2017\2017-20-04 МРЦ мастер- класс\P10308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06957"/>
            <a:ext cx="2583322" cy="193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Елена\Desktop\DSC_25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80728"/>
            <a:ext cx="1907829" cy="278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Документы\работа ФОТО\работа фото\2016-18.11 средние и пчелки спорт праздник\DSC082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99452"/>
            <a:ext cx="1800200" cy="286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ownloads\aerobics_lady_lunge_h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93" y="4221088"/>
            <a:ext cx="1322841" cy="231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Елена\Downloads\15601827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35574"/>
            <a:ext cx="1548102" cy="185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5151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85174" y="692696"/>
            <a:ext cx="7377341" cy="7200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endParaRPr lang="ru-RU" sz="4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stral" pitchFamily="66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stral" pitchFamily="66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4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stral" pitchFamily="66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ru-RU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itchFamily="66" charset="0"/>
                <a:ea typeface="Arial Unicode MS" pitchFamily="34" charset="-128"/>
                <a:cs typeface="Arial Unicode MS" pitchFamily="34" charset="-128"/>
              </a:rPr>
              <a:t>СПАСИБО ЗА ВНИМАНИЕ!</a:t>
            </a:r>
            <a:endParaRPr lang="ru-RU" sz="4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stral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4379" name="Picture 43" descr="C:\Users\Елена\Desktop\Документы\работа\Картинки о спорте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8162514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084640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Mistral" pitchFamily="66" charset="0"/>
              </a:rPr>
              <a:t> </a:t>
            </a:r>
            <a:r>
              <a:rPr lang="ru-RU" dirty="0" smtClean="0">
                <a:latin typeface="Mistral" pitchFamily="66" charset="0"/>
              </a:rPr>
              <a:t>    </a:t>
            </a:r>
            <a:r>
              <a:rPr lang="ru-RU" sz="4900" dirty="0" smtClean="0">
                <a:solidFill>
                  <a:schemeClr val="accent4"/>
                </a:solidFill>
                <a:latin typeface="Mistral" pitchFamily="66" charset="0"/>
              </a:rPr>
              <a:t>Мой жизненный девиз :</a:t>
            </a:r>
            <a:endParaRPr lang="ru-RU" sz="4900" dirty="0">
              <a:solidFill>
                <a:schemeClr val="accent4"/>
              </a:solidFill>
              <a:latin typeface="Mistral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988840"/>
            <a:ext cx="7344816" cy="2016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«Никто не знает своих сил , пока не попробует.» </a:t>
            </a:r>
          </a:p>
          <a:p>
            <a:pPr marL="0" indent="0">
              <a:buNone/>
            </a:pPr>
            <a:r>
              <a:rPr lang="ru-RU" sz="4000" dirty="0">
                <a:solidFill>
                  <a:srgbClr val="FF0000"/>
                </a:solidFill>
              </a:rPr>
              <a:t>	</a:t>
            </a:r>
            <a:r>
              <a:rPr lang="ru-RU" sz="4000" dirty="0" smtClean="0">
                <a:solidFill>
                  <a:srgbClr val="FF0000"/>
                </a:solidFill>
              </a:rPr>
              <a:t>			И.В. Гетте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Picture 6" descr="C:\Users\Елена\Downloads\96005220_1__18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4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istral" pitchFamily="66" charset="0"/>
              </a:rPr>
              <a:t>	</a:t>
            </a:r>
            <a:r>
              <a:rPr lang="ru-RU" dirty="0" smtClean="0">
                <a:solidFill>
                  <a:schemeClr val="accent6"/>
                </a:solidFill>
                <a:latin typeface="Mistral" pitchFamily="66" charset="0"/>
              </a:rPr>
              <a:t>Педагогическое кредо :</a:t>
            </a:r>
            <a:endParaRPr lang="ru-RU" dirty="0">
              <a:solidFill>
                <a:schemeClr val="accent6"/>
              </a:solidFill>
              <a:latin typeface="Mistral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92608" lvl="1" indent="0">
              <a:buNone/>
            </a:pPr>
            <a:endParaRPr lang="ru-RU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92608" lvl="1" indent="0">
              <a:buNone/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«Забота о здоровье – это важнейший труд воспитателя . От здоровья и жизнедеятельности детей зависит их духовная жизнь , умственное развитие, прочность знаний , вера в свои силы.» (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В.А.Сухомлинский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C:\Users\Елена\Downloads\96005220_1__18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5" y="-24698"/>
            <a:ext cx="9144000" cy="688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4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341788" cy="1311534"/>
          </a:xfrm>
        </p:spPr>
        <p:txBody>
          <a:bodyPr>
            <a:noAutofit/>
          </a:bodyPr>
          <a:lstStyle/>
          <a:p>
            <a:pPr algn="ctr"/>
            <a:r>
              <a:rPr lang="ru-RU" sz="2800" b="0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Mistral" pitchFamily="66" charset="0"/>
              </a:rPr>
              <a:t>сведения о  ранее  присвоенной</a:t>
            </a:r>
            <a:br>
              <a:rPr lang="ru-RU" sz="2800" b="0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Mistral" pitchFamily="66" charset="0"/>
              </a:rPr>
            </a:br>
            <a:r>
              <a:rPr lang="ru-RU" sz="2800" b="0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Mistral" pitchFamily="66" charset="0"/>
              </a:rPr>
              <a:t>квалификационной категории</a:t>
            </a:r>
            <a:br>
              <a:rPr lang="ru-RU" sz="2800" b="0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Mistral" pitchFamily="66" charset="0"/>
              </a:rPr>
            </a:br>
            <a:endParaRPr lang="ru-RU" sz="3200" b="0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43050"/>
            <a:ext cx="7239000" cy="484632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27.06.1991г. Присвоено звание «Воспитатель-методист»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10.03.1994г.  присвоена  первая  квалификационная  категория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18.03.1999г. подтверждена первая квалификационная категория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15.10.2004г. Подтверждена первая квалификационная категория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4" descr="C:\Users\Елена\Downloads\hello_html_3aa81c1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12786"/>
            <a:ext cx="1816696" cy="20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7472386" cy="1143000"/>
          </a:xfrm>
        </p:spPr>
        <p:txBody>
          <a:bodyPr>
            <a:normAutofit fontScale="90000"/>
          </a:bodyPr>
          <a:lstStyle/>
          <a:p>
            <a:r>
              <a:rPr lang="ru-RU" sz="3600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Mistral" pitchFamily="66" charset="0"/>
              </a:rPr>
              <a:t>Курсы повышения квалификации</a:t>
            </a:r>
            <a:r>
              <a:rPr lang="ru-RU" sz="3600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/>
            </a:r>
            <a:br>
              <a:rPr lang="ru-RU" sz="3600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</a:br>
            <a:endParaRPr lang="ru-RU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8580543"/>
              </p:ext>
            </p:extLst>
          </p:nvPr>
        </p:nvGraphicFramePr>
        <p:xfrm>
          <a:off x="395536" y="1052736"/>
          <a:ext cx="7416825" cy="560600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72275"/>
                <a:gridCol w="2472275"/>
                <a:gridCol w="2472275"/>
              </a:tblGrid>
              <a:tr h="50405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Год прохождения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   тема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прохождения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2016г.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«ФГОС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здоровьезберегающие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здоровьеформирующие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технологии»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автономное учреждение дополнительного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профессионального образования Ярославской о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бласти «Институт развития образования»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2017г.</a:t>
                      </a: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«ИКТ –компетентность 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педагога и практические вопросы внедрения и эксплуатации информационной системы образовательного учреждения  в соответствии с требованиями ФГОС»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АНО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«Санкт – Петербургский  центр дополнительного профессионального образования»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образовательный проект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RAZVITUM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3907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14338"/>
            <a:ext cx="9001156" cy="1500174"/>
          </a:xfrm>
        </p:spPr>
        <p:txBody>
          <a:bodyPr>
            <a:normAutofit/>
          </a:bodyPr>
          <a:lstStyle/>
          <a:p>
            <a:pPr algn="ctr"/>
            <a:r>
              <a:rPr lang="ru-RU" sz="3200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Mistral" pitchFamily="66" charset="0"/>
              </a:rPr>
              <a:t>	Эссе «Моя педагогическая </a:t>
            </a:r>
            <a:br>
              <a:rPr lang="ru-RU" sz="3200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Mistral" pitchFamily="66" charset="0"/>
              </a:rPr>
            </a:br>
            <a:r>
              <a:rPr lang="ru-RU" sz="3200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Mistral" pitchFamily="66" charset="0"/>
              </a:rPr>
              <a:t>философия</a:t>
            </a:r>
            <a:r>
              <a:rPr lang="ru-RU" sz="3200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»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492896"/>
            <a:ext cx="7488832" cy="3962840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Каждый день прихожу в спортивный зал, проводя зарядку, занятия я размышляю: чему я хочу научить детей? Бегать, прыгать, играть…  Это, конечно, важно, но наверное самое главное, научить детей быть здоровыми.  Здоровью научить нельзя, надо воспитать в детях потребность быть  здоровым. Выходит по сути  я не инструктор по физической культуре, а воспитатель. Мы часто слышим: дети – наше будущее. Я формирую это будущее. И то, насколько дети будут успешны, а значит, счастливы, полезны для общества, зависит от состояния их здоровья, а значит, и от меня.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 descr="C:\Users\Елена\Downloads\sporta-113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6"/>
            <a:ext cx="1835696" cy="230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6878960" cy="1196752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Misam)"/>
                <a:cs typeface="Miriam" pitchFamily="34" charset="-79"/>
              </a:rPr>
              <a:t/>
            </a:r>
            <a:br>
              <a:rPr lang="en-US" sz="4000" dirty="0" smtClean="0">
                <a:latin typeface="Misam)"/>
                <a:cs typeface="Miriam" pitchFamily="34" charset="-79"/>
              </a:rPr>
            </a:br>
            <a:r>
              <a:rPr lang="en-US" sz="4000" dirty="0" smtClean="0">
                <a:latin typeface="Misam)"/>
                <a:cs typeface="Miriam" pitchFamily="34" charset="-79"/>
              </a:rPr>
              <a:t>	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  <a:latin typeface="Mistral" pitchFamily="66" charset="0"/>
                <a:cs typeface="Miriam" pitchFamily="34" charset="-79"/>
              </a:rPr>
              <a:t>Используемые программы , 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Mistral" pitchFamily="66" charset="0"/>
                <a:cs typeface="Miriam" pitchFamily="34" charset="-79"/>
              </a:rPr>
              <a:t/>
            </a:r>
            <a:b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Mistral" pitchFamily="66" charset="0"/>
                <a:cs typeface="Miriam" pitchFamily="34" charset="-79"/>
              </a:rPr>
            </a:b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Mistral" pitchFamily="66" charset="0"/>
                <a:cs typeface="Miriam" pitchFamily="34" charset="-79"/>
              </a:rPr>
              <a:t>	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  <a:latin typeface="Mistral" pitchFamily="66" charset="0"/>
                <a:cs typeface="Miriam" pitchFamily="34" charset="-79"/>
              </a:rPr>
              <a:t>методики , технологии</a:t>
            </a:r>
            <a:endParaRPr lang="ru-RU" sz="4000" dirty="0">
              <a:solidFill>
                <a:schemeClr val="accent4">
                  <a:lumMod val="75000"/>
                </a:schemeClr>
              </a:solidFill>
              <a:latin typeface="Mistral" pitchFamily="66" charset="0"/>
              <a:cs typeface="Miriam" pitchFamily="34" charset="-79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2084538"/>
            <a:ext cx="8172400" cy="4773461"/>
          </a:xfrm>
        </p:spPr>
        <p:txBody>
          <a:bodyPr>
            <a:no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Программы </a:t>
            </a:r>
            <a:r>
              <a:rPr lang="ru-RU" sz="2000" dirty="0">
                <a:solidFill>
                  <a:srgbClr val="000000"/>
                </a:solidFill>
                <a:latin typeface="Times New Roman"/>
                <a:cs typeface="Times New Roman"/>
              </a:rPr>
              <a:t>развития и воспитания детей в детском саду:</a:t>
            </a:r>
            <a:endParaRPr lang="ru-RU" sz="2000" dirty="0">
              <a:latin typeface="Arial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cs typeface="Times New Roman"/>
              </a:rPr>
              <a:t>«От рождения до школы» </a:t>
            </a:r>
            <a:r>
              <a:rPr lang="ru-RU" sz="2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Веракса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.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К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 Программе воспитания и обучения в детском саду мною используется следующее методическое обеспечение: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dirty="0" err="1">
                <a:latin typeface="Times New Roman"/>
                <a:ea typeface="Calibri"/>
                <a:cs typeface="Times New Roman"/>
              </a:rPr>
              <a:t>Пензулаева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 Л.И. Оздоровительная гимнастика для детей дошкольного возраста (3-7 лет).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dirty="0" err="1">
                <a:latin typeface="Times New Roman"/>
                <a:ea typeface="Calibri"/>
                <a:cs typeface="Times New Roman"/>
              </a:rPr>
              <a:t>Пензулаева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 Л. И. Физкультурные занятия в детском саду. Конспекты занятий.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dirty="0" err="1">
                <a:latin typeface="Times New Roman"/>
                <a:ea typeface="Calibri"/>
                <a:cs typeface="Times New Roman"/>
              </a:rPr>
              <a:t>Степаненкова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 Э.Я. Методика проведения подвижных игр. Пособие для педагогов дошкольных учреждений.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dirty="0" err="1">
                <a:latin typeface="Times New Roman"/>
                <a:ea typeface="Calibri"/>
                <a:cs typeface="Times New Roman"/>
              </a:rPr>
              <a:t>Степаненкова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 Э.Я.</a:t>
            </a:r>
            <a:r>
              <a:rPr lang="ru-RU" sz="2000" u="sng" dirty="0">
                <a:latin typeface="Times New Roman"/>
                <a:ea typeface="Calibri"/>
                <a:cs typeface="Times New Roman"/>
              </a:rPr>
              <a:t> 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Физическое воспитание в детском саду. Программа и методические рекомендации.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 </a:t>
            </a:r>
            <a:endParaRPr lang="ru-RU" sz="1600" dirty="0" smtClean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1600" dirty="0" smtClean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16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 descr="C:\Users\Елена\Downloads\girl_reading_h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0665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9780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747464"/>
            <a:ext cx="45719" cy="7200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172400" cy="6858000"/>
          </a:xfrm>
        </p:spPr>
        <p:txBody>
          <a:bodyPr>
            <a:normAutofit/>
          </a:bodyPr>
          <a:lstStyle/>
          <a:p>
            <a:pPr marL="1874520" lvl="8" indent="0">
              <a:buNone/>
            </a:pPr>
            <a:r>
              <a:rPr lang="ru-RU" sz="1900" dirty="0">
                <a:latin typeface="Times New Roman"/>
                <a:ea typeface="Calibri"/>
                <a:cs typeface="Times New Roman"/>
              </a:rPr>
              <a:t>Так же порционно использую в своей работе такие физкультурно-оздоровительные программы и технологии как:</a:t>
            </a:r>
            <a:endParaRPr lang="ru-RU" sz="19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900" dirty="0" smtClean="0">
                <a:latin typeface="Times New Roman"/>
                <a:ea typeface="Calibri"/>
                <a:cs typeface="Times New Roman"/>
              </a:rPr>
              <a:t>Технология </a:t>
            </a:r>
            <a:r>
              <a:rPr lang="ru-RU" sz="1900" dirty="0">
                <a:latin typeface="Times New Roman"/>
                <a:ea typeface="Calibri"/>
                <a:cs typeface="Times New Roman"/>
              </a:rPr>
              <a:t>организации совместной деятельности педагогов, родителей и детей «Веселая физкультура» на основе педагогической разработки </a:t>
            </a:r>
            <a:r>
              <a:rPr lang="ru-RU" sz="1900" dirty="0" err="1">
                <a:latin typeface="Times New Roman"/>
                <a:ea typeface="Calibri"/>
                <a:cs typeface="Times New Roman"/>
              </a:rPr>
              <a:t>Казиной</a:t>
            </a:r>
            <a:r>
              <a:rPr lang="ru-RU" sz="1900" dirty="0">
                <a:latin typeface="Times New Roman"/>
                <a:ea typeface="Calibri"/>
                <a:cs typeface="Times New Roman"/>
              </a:rPr>
              <a:t> О.Б.</a:t>
            </a:r>
            <a:endParaRPr lang="ru-RU" sz="19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900" dirty="0">
                <a:latin typeface="Times New Roman"/>
                <a:ea typeface="Calibri"/>
                <a:cs typeface="Times New Roman"/>
              </a:rPr>
              <a:t>«</a:t>
            </a:r>
            <a:r>
              <a:rPr lang="ru-RU" sz="1900" dirty="0" err="1">
                <a:latin typeface="Times New Roman"/>
                <a:ea typeface="Calibri"/>
                <a:cs typeface="Times New Roman"/>
              </a:rPr>
              <a:t>Здоровячок</a:t>
            </a:r>
            <a:r>
              <a:rPr lang="ru-RU" sz="1900" dirty="0">
                <a:latin typeface="Times New Roman"/>
                <a:ea typeface="Calibri"/>
                <a:cs typeface="Times New Roman"/>
              </a:rPr>
              <a:t>»  Программа оздоровления детей в ДОУ (авторы Никанорова Т.С. и Сергиенко Е.М.</a:t>
            </a:r>
            <a:endParaRPr lang="ru-RU" sz="19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900" dirty="0" smtClean="0">
                <a:latin typeface="Times New Roman"/>
                <a:ea typeface="Calibri"/>
                <a:cs typeface="Times New Roman"/>
              </a:rPr>
              <a:t> Ритмопластика </a:t>
            </a:r>
            <a:r>
              <a:rPr lang="ru-RU" sz="1900" dirty="0">
                <a:latin typeface="Times New Roman"/>
                <a:ea typeface="Calibri"/>
                <a:cs typeface="Times New Roman"/>
              </a:rPr>
              <a:t>«Ритмическая мозаика» автор Буренина А.И</a:t>
            </a:r>
            <a:r>
              <a:rPr lang="ru-RU" sz="190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1900" dirty="0" smtClean="0">
              <a:latin typeface="Calibri"/>
              <a:ea typeface="Calibri"/>
              <a:cs typeface="Times New Roman"/>
            </a:endParaRPr>
          </a:p>
          <a:p>
            <a:pPr marL="0" indent="-347472" fontAlgn="t">
              <a:spcBef>
                <a:spcPts val="0"/>
              </a:spcBef>
            </a:pPr>
            <a:r>
              <a:rPr lang="ru-RU" sz="19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Здоровьесберегающие</a:t>
            </a:r>
            <a:r>
              <a:rPr lang="ru-RU" sz="19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u-RU" sz="1900" dirty="0">
                <a:solidFill>
                  <a:srgbClr val="000000"/>
                </a:solidFill>
                <a:latin typeface="Times New Roman"/>
                <a:cs typeface="Times New Roman"/>
              </a:rPr>
              <a:t>технологии и методики, описанные в 	программах:</a:t>
            </a:r>
            <a:endParaRPr lang="ru-RU" sz="1900" dirty="0">
              <a:latin typeface="Arial"/>
            </a:endParaRPr>
          </a:p>
          <a:p>
            <a:pPr marL="0" indent="0" fontAlgn="base">
              <a:spcBef>
                <a:spcPts val="0"/>
              </a:spcBef>
            </a:pPr>
            <a:r>
              <a:rPr lang="ru-RU" sz="19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«</a:t>
            </a:r>
            <a:r>
              <a:rPr lang="ru-RU" sz="1900" dirty="0">
                <a:solidFill>
                  <a:srgbClr val="000000"/>
                </a:solidFill>
                <a:latin typeface="Times New Roman"/>
                <a:cs typeface="Times New Roman"/>
              </a:rPr>
              <a:t>Зеленый уголок здоровья» М. Ю. </a:t>
            </a:r>
            <a:r>
              <a:rPr lang="ru-RU" sz="1900" dirty="0" err="1">
                <a:solidFill>
                  <a:srgbClr val="000000"/>
                </a:solidFill>
                <a:latin typeface="Times New Roman"/>
                <a:cs typeface="Times New Roman"/>
              </a:rPr>
              <a:t>Картушина</a:t>
            </a:r>
            <a:endParaRPr lang="ru-RU" sz="1900" dirty="0">
              <a:latin typeface="Arial"/>
            </a:endParaRPr>
          </a:p>
          <a:p>
            <a:pPr marL="0" indent="0" fontAlgn="base">
              <a:spcBef>
                <a:spcPts val="0"/>
              </a:spcBef>
            </a:pPr>
            <a:r>
              <a:rPr lang="ru-RU" sz="19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«</a:t>
            </a:r>
            <a:r>
              <a:rPr lang="ru-RU" sz="1900" dirty="0">
                <a:solidFill>
                  <a:srgbClr val="000000"/>
                </a:solidFill>
                <a:latin typeface="Times New Roman"/>
                <a:cs typeface="Times New Roman"/>
              </a:rPr>
              <a:t>Подари здоровье детям» Л. В. </a:t>
            </a:r>
            <a:r>
              <a:rPr lang="ru-RU" sz="1900" dirty="0" err="1">
                <a:solidFill>
                  <a:srgbClr val="000000"/>
                </a:solidFill>
                <a:latin typeface="Times New Roman"/>
                <a:cs typeface="Times New Roman"/>
              </a:rPr>
              <a:t>Гаврючина</a:t>
            </a:r>
            <a:endParaRPr lang="ru-RU" sz="1900" dirty="0">
              <a:latin typeface="Arial"/>
            </a:endParaRPr>
          </a:p>
          <a:p>
            <a:pPr marL="0" indent="0" fontAlgn="base">
              <a:spcBef>
                <a:spcPts val="0"/>
              </a:spcBef>
            </a:pPr>
            <a:r>
              <a:rPr lang="ru-RU" sz="19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«</a:t>
            </a:r>
            <a:r>
              <a:rPr lang="ru-RU" sz="1900" dirty="0">
                <a:solidFill>
                  <a:srgbClr val="000000"/>
                </a:solidFill>
                <a:latin typeface="Times New Roman"/>
                <a:cs typeface="Times New Roman"/>
              </a:rPr>
              <a:t>Развивающая педагогика оздоровления» Кудрявцев В. Т., Егоров Б. Б.</a:t>
            </a:r>
            <a:endParaRPr lang="ru-RU" sz="1900" dirty="0">
              <a:latin typeface="Arial"/>
            </a:endParaRPr>
          </a:p>
          <a:p>
            <a:pPr marL="0" indent="0" fontAlgn="base">
              <a:spcBef>
                <a:spcPts val="0"/>
              </a:spcBef>
              <a:buNone/>
            </a:pPr>
            <a:r>
              <a:rPr lang="ru-RU" sz="19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		   Технологии</a:t>
            </a:r>
            <a:r>
              <a:rPr lang="ru-RU" sz="1900" dirty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endParaRPr lang="ru-RU" sz="1900" dirty="0">
              <a:latin typeface="Arial"/>
            </a:endParaRPr>
          </a:p>
          <a:p>
            <a:pPr marL="0" indent="0" fontAlgn="base">
              <a:spcBef>
                <a:spcPts val="0"/>
              </a:spcBef>
            </a:pPr>
            <a:r>
              <a:rPr lang="ru-RU" sz="19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Проектного </a:t>
            </a:r>
            <a:r>
              <a:rPr lang="ru-RU" sz="1900" dirty="0">
                <a:solidFill>
                  <a:srgbClr val="000000"/>
                </a:solidFill>
                <a:latin typeface="Times New Roman"/>
                <a:cs typeface="Times New Roman"/>
              </a:rPr>
              <a:t>обучения </a:t>
            </a:r>
            <a:r>
              <a:rPr lang="ru-RU" sz="19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ru-RU" sz="1900" dirty="0">
                <a:solidFill>
                  <a:srgbClr val="000000"/>
                </a:solidFill>
                <a:latin typeface="Times New Roman"/>
                <a:cs typeface="Times New Roman"/>
              </a:rPr>
              <a:t>использование метода </a:t>
            </a:r>
            <a:r>
              <a:rPr lang="ru-RU" sz="19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проектов </a:t>
            </a:r>
            <a:endParaRPr lang="ru-RU" sz="1900" dirty="0">
              <a:latin typeface="Arial"/>
            </a:endParaRPr>
          </a:p>
          <a:p>
            <a:pPr marL="0" indent="0" fontAlgn="base">
              <a:spcBef>
                <a:spcPts val="0"/>
              </a:spcBef>
            </a:pPr>
            <a:r>
              <a:rPr lang="ru-RU" sz="19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Дыхательная </a:t>
            </a:r>
            <a:r>
              <a:rPr lang="ru-RU" sz="1900" dirty="0">
                <a:solidFill>
                  <a:srgbClr val="000000"/>
                </a:solidFill>
                <a:latin typeface="Times New Roman"/>
                <a:cs typeface="Times New Roman"/>
              </a:rPr>
              <a:t>гимнастика Стрельниковой</a:t>
            </a:r>
            <a:endParaRPr lang="ru-RU" sz="1900" dirty="0">
              <a:latin typeface="Arial"/>
            </a:endParaRPr>
          </a:p>
          <a:p>
            <a:pPr marL="0" indent="0" fontAlgn="base">
              <a:spcBef>
                <a:spcPts val="0"/>
              </a:spcBef>
            </a:pPr>
            <a:r>
              <a:rPr lang="ru-RU" sz="19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ИКТ</a:t>
            </a:r>
            <a:r>
              <a:rPr lang="ru-RU" sz="1900" dirty="0">
                <a:solidFill>
                  <a:srgbClr val="000000"/>
                </a:solidFill>
                <a:latin typeface="Times New Roman"/>
                <a:cs typeface="Times New Roman"/>
              </a:rPr>
              <a:t>: использование ТСО и мультимедийных презентаций в 	образовательной деятельности</a:t>
            </a:r>
            <a:endParaRPr lang="ru-RU" sz="1900" dirty="0">
              <a:latin typeface="Arial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124451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9307</TotalTime>
  <Words>714</Words>
  <Application>Microsoft Office PowerPoint</Application>
  <PresentationFormat>Экран (4:3)</PresentationFormat>
  <Paragraphs>125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Специальное оформление</vt:lpstr>
      <vt:lpstr>Изящная</vt:lpstr>
      <vt:lpstr>Презентация PowerPoint</vt:lpstr>
      <vt:lpstr>Моя   визитка</vt:lpstr>
      <vt:lpstr>     Мой жизненный девиз :</vt:lpstr>
      <vt:lpstr> Педагогическое кредо :</vt:lpstr>
      <vt:lpstr>сведения о  ранее  присвоенной квалификационной категории </vt:lpstr>
      <vt:lpstr>Курсы повышения квалификации </vt:lpstr>
      <vt:lpstr> Эссе «Моя педагогическая  философия» </vt:lpstr>
      <vt:lpstr>  Используемые программы ,   методики , технологии</vt:lpstr>
      <vt:lpstr>Презентация PowerPoint</vt:lpstr>
      <vt:lpstr>  МНЕ  ИНТЕРЕСНА  ТЕМА</vt:lpstr>
      <vt:lpstr>Методическая копилка </vt:lpstr>
      <vt:lpstr>Презентация PowerPoint</vt:lpstr>
      <vt:lpstr>Участие в семинарах, конференциях, методических объединениях </vt:lpstr>
      <vt:lpstr>            Участие в конкурсах, соревнованиях  </vt:lpstr>
      <vt:lpstr>Презентация PowerPoint</vt:lpstr>
      <vt:lpstr>Презентация PowerPoint</vt:lpstr>
      <vt:lpstr> Физкультура , физкультура ….</vt:lpstr>
      <vt:lpstr>  Развиваемся играя</vt:lpstr>
      <vt:lpstr>Презентация PowerPoint</vt:lpstr>
      <vt:lpstr>   Кружок   «Спортивная карусель»</vt:lpstr>
      <vt:lpstr>Презентация PowerPoint</vt:lpstr>
      <vt:lpstr>  такая вот я разная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вова</dc:creator>
  <cp:lastModifiedBy>Пользователь Windows</cp:lastModifiedBy>
  <cp:revision>189</cp:revision>
  <dcterms:created xsi:type="dcterms:W3CDTF">2012-10-08T15:28:06Z</dcterms:created>
  <dcterms:modified xsi:type="dcterms:W3CDTF">2017-05-29T17:38:57Z</dcterms:modified>
</cp:coreProperties>
</file>