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79F7-02B0-4599-9B6F-F09C5D412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87A5A-4C2A-410E-A470-AF8CA1FEB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153D-7FB2-4749-8B24-58E99E320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2CA79-DDDE-44CF-A09D-7FF8EAE1E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40A5C-D154-4EFA-BE89-90A3C02F2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2C3B7-6398-4813-8669-E53D8CD77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2994-7A59-484F-A14D-DCFC5D86B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CC482-0AB7-4D99-A3E4-AD7873F5C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7EF16-7C18-45DB-8E23-898938ACC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51F21-F18F-4522-B50C-B60F8E166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3A5F3-FE0D-45BD-8890-7742E41CA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B3942F7-0F20-4590-9266-B944FDCEA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-612775" y="1268413"/>
            <a:ext cx="9359900" cy="38893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ОДИН - МНОГО</a:t>
            </a:r>
          </a:p>
        </p:txBody>
      </p:sp>
      <p:pic>
        <p:nvPicPr>
          <p:cNvPr id="13321" name="Picture 9" descr="u17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16478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u17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860800"/>
            <a:ext cx="16478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1" descr="u17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2997200"/>
            <a:ext cx="16478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u17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724400"/>
            <a:ext cx="16478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3" descr="u17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5373688"/>
            <a:ext cx="16478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4" descr="u17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4365625"/>
            <a:ext cx="16478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wild0072 G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620713"/>
            <a:ext cx="2663825" cy="2663825"/>
          </a:xfrm>
          <a:noFill/>
        </p:spPr>
      </p:pic>
      <p:pic>
        <p:nvPicPr>
          <p:cNvPr id="12294" name="Picture 6" descr="wild0072 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286500" y="0"/>
            <a:ext cx="2857500" cy="2857500"/>
          </a:xfrm>
          <a:noFill/>
        </p:spPr>
      </p:pic>
      <p:pic>
        <p:nvPicPr>
          <p:cNvPr id="12295" name="Picture 7" descr="wild0072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4194175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wild0072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492375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wild0072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700213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8" name="Picture 4" descr="WILDBOAR 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924175"/>
            <a:ext cx="2857500" cy="2857500"/>
          </a:xfrm>
          <a:noFill/>
        </p:spPr>
      </p:pic>
      <p:pic>
        <p:nvPicPr>
          <p:cNvPr id="11269" name="Picture 5" descr="WILDBOAR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-242888"/>
            <a:ext cx="2857500" cy="285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WILDBOAR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1412875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WILDBOAR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42926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8" descr="WILDBOAR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2708275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4" descr="ANIM279 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060575"/>
            <a:ext cx="2376488" cy="2376488"/>
          </a:xfrm>
          <a:noFill/>
        </p:spPr>
      </p:pic>
      <p:pic>
        <p:nvPicPr>
          <p:cNvPr id="3077" name="Picture 5" descr="ANIM279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476250"/>
            <a:ext cx="23764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ANIM279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1268413"/>
            <a:ext cx="23764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ANIM279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7513" y="2636838"/>
            <a:ext cx="237648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ANIM279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644900"/>
            <a:ext cx="23764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ANIM279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060575"/>
            <a:ext cx="237648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 descr="WOLF2 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133600"/>
            <a:ext cx="2592388" cy="2592388"/>
          </a:xfrm>
          <a:noFill/>
        </p:spPr>
      </p:pic>
      <p:pic>
        <p:nvPicPr>
          <p:cNvPr id="4101" name="Picture 5" descr="WOLF2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1613" y="0"/>
            <a:ext cx="25923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WOLF2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1557338"/>
            <a:ext cx="25923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WOLF2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1613" y="2636838"/>
            <a:ext cx="25923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WOLF2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933825"/>
            <a:ext cx="25923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4" name="Picture 4" descr="s0031 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636838"/>
            <a:ext cx="2305050" cy="2305050"/>
          </a:xfrm>
          <a:noFill/>
        </p:spPr>
      </p:pic>
      <p:pic>
        <p:nvPicPr>
          <p:cNvPr id="5125" name="Picture 5" descr="s0031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8950" y="260350"/>
            <a:ext cx="2305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s0031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052513"/>
            <a:ext cx="2305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s0031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2636838"/>
            <a:ext cx="2305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s0031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573463"/>
            <a:ext cx="2305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5" name="Picture 11" descr="ANIM1788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41338" y="1773238"/>
            <a:ext cx="3851276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ANIM1788 G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5940425" y="2636838"/>
            <a:ext cx="3419475" cy="3419475"/>
          </a:xfrm>
          <a:noFill/>
        </p:spPr>
      </p:pic>
      <p:pic>
        <p:nvPicPr>
          <p:cNvPr id="6157" name="Picture 13" descr="ANIM1788 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24525" y="-603250"/>
            <a:ext cx="3635375" cy="3635375"/>
          </a:xfrm>
          <a:noFill/>
        </p:spPr>
      </p:pic>
      <p:pic>
        <p:nvPicPr>
          <p:cNvPr id="6158" name="Picture 14" descr="ANIM1788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981075"/>
            <a:ext cx="3851275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 descr="ANIM1788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789363"/>
            <a:ext cx="3851275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ANIM1751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2349500"/>
            <a:ext cx="2857500" cy="2857500"/>
          </a:xfrm>
          <a:noFill/>
        </p:spPr>
      </p:pic>
      <p:pic>
        <p:nvPicPr>
          <p:cNvPr id="7173" name="Picture 5" descr="ANIM1751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340475" y="188913"/>
            <a:ext cx="2803525" cy="2803525"/>
          </a:xfrm>
          <a:noFill/>
        </p:spPr>
      </p:pic>
      <p:pic>
        <p:nvPicPr>
          <p:cNvPr id="7174" name="Picture 6" descr="ANIM17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1268413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ANIM17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2708275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ANIM17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36449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ANIM1916 G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349500"/>
            <a:ext cx="2592388" cy="2592388"/>
          </a:xfrm>
          <a:noFill/>
        </p:spPr>
      </p:pic>
      <p:pic>
        <p:nvPicPr>
          <p:cNvPr id="8197" name="Picture 5" descr="ANIM1916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260350"/>
            <a:ext cx="260667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ANIM1916 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08400" y="908050"/>
            <a:ext cx="2808288" cy="2808288"/>
          </a:xfrm>
          <a:noFill/>
        </p:spPr>
      </p:pic>
      <p:pic>
        <p:nvPicPr>
          <p:cNvPr id="8199" name="Picture 7" descr="ANIM1916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7325" y="3213100"/>
            <a:ext cx="2606675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ANIM1916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4000500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ANIM910 G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916113"/>
            <a:ext cx="2663825" cy="2663825"/>
          </a:xfrm>
          <a:noFill/>
        </p:spPr>
      </p:pic>
      <p:pic>
        <p:nvPicPr>
          <p:cNvPr id="9221" name="Picture 5" descr="ANIM910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0175" y="0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ANIM910 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51275" y="765175"/>
            <a:ext cx="2857500" cy="2857500"/>
          </a:xfrm>
          <a:noFill/>
        </p:spPr>
      </p:pic>
      <p:pic>
        <p:nvPicPr>
          <p:cNvPr id="9223" name="Picture 7" descr="ANIM910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0175" y="2924175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ANIM910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429000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4" name="Picture 4" descr="ANIM1777 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060575"/>
            <a:ext cx="2857500" cy="2857500"/>
          </a:xfrm>
          <a:noFill/>
        </p:spPr>
      </p:pic>
      <p:pic>
        <p:nvPicPr>
          <p:cNvPr id="10245" name="Picture 5" descr="ANIM1777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0" y="0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ANIM1777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1268413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ANIM1777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0" y="2852738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ANIM1777 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3905250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DJ_Diesel</dc:creator>
  <cp:lastModifiedBy>ds41user</cp:lastModifiedBy>
  <cp:revision>8</cp:revision>
  <dcterms:created xsi:type="dcterms:W3CDTF">2009-01-01T12:07:03Z</dcterms:created>
  <dcterms:modified xsi:type="dcterms:W3CDTF">2020-03-13T06:55:53Z</dcterms:modified>
</cp:coreProperties>
</file>