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6" r:id="rId2"/>
    <p:sldId id="347" r:id="rId3"/>
    <p:sldId id="337" r:id="rId4"/>
    <p:sldId id="349" r:id="rId5"/>
    <p:sldId id="366" r:id="rId6"/>
    <p:sldId id="377" r:id="rId7"/>
    <p:sldId id="371" r:id="rId8"/>
    <p:sldId id="351" r:id="rId9"/>
    <p:sldId id="352" r:id="rId10"/>
    <p:sldId id="353" r:id="rId11"/>
    <p:sldId id="354" r:id="rId12"/>
    <p:sldId id="372" r:id="rId13"/>
    <p:sldId id="373" r:id="rId14"/>
    <p:sldId id="374" r:id="rId15"/>
    <p:sldId id="376" r:id="rId16"/>
    <p:sldId id="369" r:id="rId17"/>
    <p:sldId id="310" r:id="rId18"/>
    <p:sldId id="368" r:id="rId19"/>
    <p:sldId id="321" r:id="rId20"/>
    <p:sldId id="382" r:id="rId21"/>
    <p:sldId id="384" r:id="rId22"/>
    <p:sldId id="385" r:id="rId23"/>
    <p:sldId id="3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A0F"/>
    <a:srgbClr val="DE2EB0"/>
    <a:srgbClr val="EDCBEB"/>
    <a:srgbClr val="E767C5"/>
    <a:srgbClr val="FDCA63"/>
    <a:srgbClr val="FCBE42"/>
    <a:srgbClr val="F2F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4660"/>
  </p:normalViewPr>
  <p:slideViewPr>
    <p:cSldViewPr>
      <p:cViewPr>
        <p:scale>
          <a:sx n="53" d="100"/>
          <a:sy n="53" d="100"/>
        </p:scale>
        <p:origin x="-90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7AA2-0592-45BC-9638-D2407F2ADE1F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FD7E8-F5E2-45C7-B60B-9F211A218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D6E5-8E95-41D1-BC0C-EF09212476FB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gif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wmf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9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audio" Target="../media/audio6.wav"/><Relationship Id="rId7" Type="http://schemas.openxmlformats.org/officeDocument/2006/relationships/image" Target="../media/image10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audio" Target="../media/audio6.wav"/><Relationship Id="rId7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gif"/></Relationships>
</file>

<file path=ppt/slides/_rels/slide18.xml.rels><?xml version="1.0" encoding="UTF-8" standalone="yes"?>
<Relationships xmlns="http://schemas.openxmlformats.org/package/2006/relationships"><Relationship Id="rId121" Type="http://schemas.openxmlformats.org/officeDocument/2006/relationships/image" Target="../media/image114.png"/><Relationship Id="rId3" Type="http://schemas.openxmlformats.org/officeDocument/2006/relationships/audio" Target="../media/audio6.wav"/><Relationship Id="rId120" Type="http://schemas.openxmlformats.org/officeDocument/2006/relationships/image" Target="../media/image1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119" Type="http://schemas.openxmlformats.org/officeDocument/2006/relationships/image" Target="../media/image112.jpeg"/><Relationship Id="rId4" Type="http://schemas.openxmlformats.org/officeDocument/2006/relationships/image" Target="../media/image110.jpeg"/><Relationship Id="rId118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audio" Target="../media/audio6.wav"/><Relationship Id="rId7" Type="http://schemas.openxmlformats.org/officeDocument/2006/relationships/image" Target="../media/image1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133.gif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5.gif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27.wmf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5.png"/><Relationship Id="rId5" Type="http://schemas.openxmlformats.org/officeDocument/2006/relationships/image" Target="../media/image39.gi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0_54b71_ff31330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2500306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ДИФФЕРЕНЦИАЦИЯ ЗВУКОВ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[Л] -  [Р]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СЛОГАХ, СЛОВАХ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63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вета\шаблоны, картинки\a1_losy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305" y="4357695"/>
            <a:ext cx="2228695" cy="2500306"/>
          </a:xfrm>
          <a:prstGeom prst="rect">
            <a:avLst/>
          </a:prstGeom>
          <a:noFill/>
        </p:spPr>
      </p:pic>
      <p:sp>
        <p:nvSpPr>
          <p:cNvPr id="11" name="Блок-схема: сортировка 10"/>
          <p:cNvSpPr/>
          <p:nvPr/>
        </p:nvSpPr>
        <p:spPr>
          <a:xfrm rot="5400000">
            <a:off x="1012446" y="-583874"/>
            <a:ext cx="3475771" cy="5072099"/>
          </a:xfrm>
          <a:prstGeom prst="flowChartSo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im3-tub-ru.yandex.net/i?id=110016208-49-72&amp;n=2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1442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2-tub-ru.yandex.net/i?id=193071508-35-72&amp;n=2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42873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сортировка 14"/>
          <p:cNvSpPr/>
          <p:nvPr/>
        </p:nvSpPr>
        <p:spPr>
          <a:xfrm rot="5400000">
            <a:off x="2035963" y="2607452"/>
            <a:ext cx="3500437" cy="5000660"/>
          </a:xfrm>
          <a:prstGeom prst="flowChartSo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 rot="5400000">
            <a:off x="4870081" y="559152"/>
            <a:ext cx="3475771" cy="5072066"/>
          </a:xfrm>
          <a:prstGeom prst="flowChartSor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://bookvisor.ru/uploads/taginator/Dec-2011/kartinki-kolobok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8599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0-tub-ru.yandex.net/i?id=382930349-00-72&amp;n=21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7-tub-ru.yandex.net/i?id=2868914-69-72&amp;n=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214818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0-tub-ru.yandex.net/i?id=243065837-63-72&amp;n=21"/>
          <p:cNvPicPr/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7368" t="8333" b="11111"/>
          <a:stretch>
            <a:fillRect/>
          </a:stretch>
        </p:blipFill>
        <p:spPr bwMode="auto">
          <a:xfrm>
            <a:off x="2428860" y="4214818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Равнобедренный треугольник 21"/>
          <p:cNvSpPr/>
          <p:nvPr/>
        </p:nvSpPr>
        <p:spPr>
          <a:xfrm rot="19839852">
            <a:off x="2101335" y="282761"/>
            <a:ext cx="2674676" cy="2465752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9839852">
            <a:off x="3075698" y="3426032"/>
            <a:ext cx="2674676" cy="2465752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9839852">
            <a:off x="6003990" y="1544707"/>
            <a:ext cx="2526014" cy="2292902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188640"/>
            <a:ext cx="3357586" cy="3000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Вместе с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Лосяшем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произнеси цепочку слов: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Щелкни мышкой на треугольник и назови картинки: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пилот-пирог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колонка-коронка 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2000" i="1" smtClean="0">
                <a:solidFill>
                  <a:schemeClr val="accent2">
                    <a:lumMod val="50000"/>
                  </a:schemeClr>
                </a:solidFill>
              </a:rPr>
              <a:t>олобок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- коробок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сортировка 13"/>
          <p:cNvSpPr/>
          <p:nvPr/>
        </p:nvSpPr>
        <p:spPr>
          <a:xfrm rot="7478340">
            <a:off x="467457" y="-676841"/>
            <a:ext cx="3654549" cy="5137383"/>
          </a:xfrm>
          <a:prstGeom prst="flowChartSo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 rot="7556868">
            <a:off x="1612350" y="2661386"/>
            <a:ext cx="3630301" cy="4952768"/>
          </a:xfrm>
          <a:prstGeom prst="flowChartSo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 rot="7550454">
            <a:off x="5223586" y="2644168"/>
            <a:ext cx="3670455" cy="4893685"/>
          </a:xfrm>
          <a:prstGeom prst="flowChartSo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 rot="7540327">
            <a:off x="4207624" y="-681577"/>
            <a:ext cx="3631644" cy="5077882"/>
          </a:xfrm>
          <a:prstGeom prst="flowChartSo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Картинки по запросу клипарт игр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072074"/>
            <a:ext cx="1695071" cy="1332458"/>
          </a:xfrm>
          <a:prstGeom prst="rect">
            <a:avLst/>
          </a:prstGeom>
          <a:noFill/>
        </p:spPr>
      </p:pic>
      <p:pic>
        <p:nvPicPr>
          <p:cNvPr id="20" name="Picture 6" descr="Картинки по запросу клипарт игл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14752"/>
            <a:ext cx="1500198" cy="1437316"/>
          </a:xfrm>
          <a:prstGeom prst="rect">
            <a:avLst/>
          </a:prstGeom>
          <a:noFill/>
        </p:spPr>
      </p:pic>
      <p:pic>
        <p:nvPicPr>
          <p:cNvPr id="21" name="Рисунок 20" descr="http://im8-tub-ru.yandex.net/i?id=22269064-05-72&amp;n=21"/>
          <p:cNvPicPr/>
          <p:nvPr/>
        </p:nvPicPr>
        <p:blipFill>
          <a:blip r:embed="rId5" cstate="print">
            <a:clrChange>
              <a:clrFrom>
                <a:srgbClr val="F9F4EE"/>
              </a:clrFrom>
              <a:clrTo>
                <a:srgbClr val="F9F4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5" y="5143512"/>
            <a:ext cx="1785950" cy="127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8-tub-ru.yandex.net/i?id=119379860-34-72&amp;n=2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7959">
            <a:off x="1765882" y="3919396"/>
            <a:ext cx="17145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D:\Света\практика по работе\изготовить презентацию\картинки\л\ь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98111"/>
            <a:ext cx="1571636" cy="1529160"/>
          </a:xfrm>
          <a:prstGeom prst="rect">
            <a:avLst/>
          </a:prstGeom>
          <a:noFill/>
        </p:spPr>
      </p:pic>
      <p:pic>
        <p:nvPicPr>
          <p:cNvPr id="24" name="Рисунок 23" descr="http://im7-tub-ru.yandex.net/i?id=180286617-54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071678"/>
            <a:ext cx="1714512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D:\Света\шаблоны, картинки\1447114705_2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14346" y="4357694"/>
            <a:ext cx="2786050" cy="2786050"/>
          </a:xfrm>
          <a:prstGeom prst="rect">
            <a:avLst/>
          </a:prstGeom>
          <a:noFill/>
        </p:spPr>
      </p:pic>
      <p:pic>
        <p:nvPicPr>
          <p:cNvPr id="26" name="Picture 3" descr="D:\Света\практика по работе\изготовить презентацию\картинки\л\321f82e99ae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494547"/>
            <a:ext cx="1643074" cy="151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Картинки по запросу клипарт ба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2214554"/>
            <a:ext cx="1857387" cy="1057272"/>
          </a:xfrm>
          <a:prstGeom prst="rect">
            <a:avLst/>
          </a:prstGeom>
          <a:noFill/>
        </p:spPr>
      </p:pic>
      <p:sp>
        <p:nvSpPr>
          <p:cNvPr id="29" name="Равнобедренный треугольник 28"/>
          <p:cNvSpPr/>
          <p:nvPr/>
        </p:nvSpPr>
        <p:spPr>
          <a:xfrm>
            <a:off x="1500166" y="642918"/>
            <a:ext cx="2857520" cy="2643206"/>
          </a:xfrm>
          <a:prstGeom prst="triangle">
            <a:avLst>
              <a:gd name="adj" fmla="val 6597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2500298" y="4071942"/>
            <a:ext cx="2857520" cy="2428892"/>
          </a:xfrm>
          <a:prstGeom prst="triangle">
            <a:avLst>
              <a:gd name="adj" fmla="val 696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6072198" y="3857628"/>
            <a:ext cx="2857520" cy="2643206"/>
          </a:xfrm>
          <a:prstGeom prst="triangle">
            <a:avLst>
              <a:gd name="adj" fmla="val 701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5143504" y="642918"/>
            <a:ext cx="2857520" cy="2643206"/>
          </a:xfrm>
          <a:prstGeom prst="triangle">
            <a:avLst>
              <a:gd name="adj" fmla="val 6597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8064" y="214290"/>
            <a:ext cx="3353026" cy="3500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Вместе с 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Барашем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произнеси цепочку слов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Щелкни мышкой на треугольник и назови картинки: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бал-бар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4">
                    <a:lumMod val="50000"/>
                  </a:schemeClr>
                </a:solidFill>
              </a:rPr>
              <a:t>пол-бор</a:t>
            </a:r>
            <a:endParaRPr lang="ru-RU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болт-борт</a:t>
            </a: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 игла-игра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вета\шаблоны, картинки\images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7" y="3849028"/>
            <a:ext cx="2357423" cy="3008972"/>
          </a:xfrm>
          <a:prstGeom prst="rect">
            <a:avLst/>
          </a:prstGeom>
          <a:noFill/>
        </p:spPr>
      </p:pic>
      <p:sp>
        <p:nvSpPr>
          <p:cNvPr id="11" name="Шестиугольник 10"/>
          <p:cNvSpPr/>
          <p:nvPr/>
        </p:nvSpPr>
        <p:spPr>
          <a:xfrm>
            <a:off x="1785918" y="285728"/>
            <a:ext cx="3286148" cy="300039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ртинки по запросу вектор мармел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28604"/>
            <a:ext cx="3357586" cy="251819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>
            <a:off x="3643306" y="3571876"/>
            <a:ext cx="3428992" cy="300039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0" y="3571876"/>
            <a:ext cx="3500430" cy="3071834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5357818" y="285728"/>
            <a:ext cx="3500462" cy="300039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Картинки по запросу вектор горл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00042"/>
            <a:ext cx="2428892" cy="2428893"/>
          </a:xfrm>
          <a:prstGeom prst="rect">
            <a:avLst/>
          </a:prstGeom>
          <a:noFill/>
        </p:spPr>
      </p:pic>
      <p:pic>
        <p:nvPicPr>
          <p:cNvPr id="17" name="Рисунок 16" descr="http://im7-tub-ru.yandex.net/i?id=95268646-13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495" y="3891122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4-tub-ru.yandex.net/i?id=107667200-34-72&amp;n=21"/>
          <p:cNvPicPr/>
          <p:nvPr/>
        </p:nvPicPr>
        <p:blipFill>
          <a:blip r:embed="rId7" cstate="print">
            <a:clrChange>
              <a:clrFrom>
                <a:srgbClr val="0099DC"/>
              </a:clrFrom>
              <a:clrTo>
                <a:srgbClr val="0099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786190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Шестиугольник 19"/>
          <p:cNvSpPr/>
          <p:nvPr/>
        </p:nvSpPr>
        <p:spPr>
          <a:xfrm>
            <a:off x="1785918" y="285728"/>
            <a:ext cx="3286148" cy="300039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5357818" y="285728"/>
            <a:ext cx="3500462" cy="300039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0" y="3571876"/>
            <a:ext cx="3500430" cy="3071834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3643306" y="3571876"/>
            <a:ext cx="3429024" cy="300039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00760" y="285728"/>
            <a:ext cx="2428892" cy="2279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Повтори за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Карычем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слова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Щелкни  мышкой по фигуре и назови картинки: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мармелад, горло, журнал, берлога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Света\шаблоны, картинки\images (8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357694"/>
            <a:ext cx="3027331" cy="2500306"/>
          </a:xfrm>
          <a:prstGeom prst="rect">
            <a:avLst/>
          </a:prstGeom>
          <a:noFill/>
        </p:spPr>
      </p:pic>
      <p:sp>
        <p:nvSpPr>
          <p:cNvPr id="10" name="Правильный пятиугольник 9"/>
          <p:cNvSpPr/>
          <p:nvPr/>
        </p:nvSpPr>
        <p:spPr>
          <a:xfrm>
            <a:off x="1714480" y="0"/>
            <a:ext cx="3571900" cy="3286148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0" y="2928934"/>
            <a:ext cx="3428992" cy="3214686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3500430" y="3357562"/>
            <a:ext cx="3571900" cy="3143248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5357818" y="428604"/>
            <a:ext cx="3571900" cy="3286124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im5-tub-ru.yandex.net/i?id=119899796-32-72&amp;n=2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142984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5-tub-ru.yandex.net/i?id=79718503-66-72&amp;n=2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929066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Надя\Коллекция картинок (Microsoft)\People Cartoons\FISHER.WMF"/>
          <p:cNvPicPr/>
          <p:nvPr/>
        </p:nvPicPr>
        <p:blipFill>
          <a:blip r:embed="rId6" cstate="print">
            <a:lum bright="-8000" contrast="-4000"/>
          </a:blip>
          <a:srcRect/>
          <a:stretch>
            <a:fillRect/>
          </a:stretch>
        </p:blipFill>
        <p:spPr bwMode="auto">
          <a:xfrm flipH="1">
            <a:off x="500034" y="378619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3-tub-ru.yandex.net/i?id=105057138-51-72&amp;n=21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642918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авильный пятиугольник 18"/>
          <p:cNvSpPr/>
          <p:nvPr/>
        </p:nvSpPr>
        <p:spPr>
          <a:xfrm>
            <a:off x="1714480" y="0"/>
            <a:ext cx="3571900" cy="3286148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>
            <a:off x="5357818" y="428604"/>
            <a:ext cx="3571900" cy="3286124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0" y="2928934"/>
            <a:ext cx="3428992" cy="3214686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3500430" y="3357562"/>
            <a:ext cx="3571900" cy="3143248"/>
          </a:xfrm>
          <a:prstGeom prst="pentagon">
            <a:avLst/>
          </a:prstGeom>
          <a:solidFill>
            <a:srgbClr val="FDC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3636" y="214290"/>
            <a:ext cx="2500330" cy="25003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Повтори за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Лосяшем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слова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Щелкни  мышкой по фигуре и назови картинки: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проволока, крыло, рыболов, кларнет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Новая папка\50088863-0_a0e93_3a15f9be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2627784" cy="2802978"/>
          </a:xfrm>
          <a:prstGeom prst="rect">
            <a:avLst/>
          </a:prstGeom>
          <a:noFill/>
        </p:spPr>
      </p:pic>
      <p:sp>
        <p:nvSpPr>
          <p:cNvPr id="11" name="Семиугольник 10"/>
          <p:cNvSpPr/>
          <p:nvPr/>
        </p:nvSpPr>
        <p:spPr>
          <a:xfrm>
            <a:off x="5357818" y="214290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миугольник 11"/>
          <p:cNvSpPr/>
          <p:nvPr/>
        </p:nvSpPr>
        <p:spPr>
          <a:xfrm>
            <a:off x="3500430" y="2928934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миугольник 12"/>
          <p:cNvSpPr/>
          <p:nvPr/>
        </p:nvSpPr>
        <p:spPr>
          <a:xfrm>
            <a:off x="214282" y="3571876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миугольник 13"/>
          <p:cNvSpPr/>
          <p:nvPr/>
        </p:nvSpPr>
        <p:spPr>
          <a:xfrm>
            <a:off x="1357290" y="285728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Картинки по запросу вектор плане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95" b="24354"/>
          <a:stretch>
            <a:fillRect/>
          </a:stretch>
        </p:blipFill>
        <p:spPr bwMode="auto">
          <a:xfrm>
            <a:off x="1428728" y="1071546"/>
            <a:ext cx="3355659" cy="1857388"/>
          </a:xfrm>
          <a:prstGeom prst="rect">
            <a:avLst/>
          </a:prstGeom>
          <a:noFill/>
        </p:spPr>
      </p:pic>
      <p:pic>
        <p:nvPicPr>
          <p:cNvPr id="16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2857520" cy="18859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6" descr="Картинки по запросу вектор коралл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643314"/>
            <a:ext cx="2183757" cy="1738315"/>
          </a:xfrm>
          <a:prstGeom prst="rect">
            <a:avLst/>
          </a:prstGeom>
          <a:noFill/>
        </p:spPr>
      </p:pic>
      <p:pic>
        <p:nvPicPr>
          <p:cNvPr id="18" name="Picture 4" descr="Картинки по запросу вектор парапла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71480"/>
            <a:ext cx="1785949" cy="2533262"/>
          </a:xfrm>
          <a:prstGeom prst="rect">
            <a:avLst/>
          </a:prstGeom>
          <a:noFill/>
        </p:spPr>
      </p:pic>
      <p:sp>
        <p:nvSpPr>
          <p:cNvPr id="19" name="Семиугольник 18"/>
          <p:cNvSpPr/>
          <p:nvPr/>
        </p:nvSpPr>
        <p:spPr>
          <a:xfrm>
            <a:off x="1357290" y="285728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миугольник 19"/>
          <p:cNvSpPr/>
          <p:nvPr/>
        </p:nvSpPr>
        <p:spPr>
          <a:xfrm>
            <a:off x="5357818" y="214290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миугольник 20"/>
          <p:cNvSpPr/>
          <p:nvPr/>
        </p:nvSpPr>
        <p:spPr>
          <a:xfrm>
            <a:off x="214282" y="3571876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емиугольник 21"/>
          <p:cNvSpPr/>
          <p:nvPr/>
        </p:nvSpPr>
        <p:spPr>
          <a:xfrm>
            <a:off x="3500430" y="2928934"/>
            <a:ext cx="3357586" cy="30718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214290"/>
            <a:ext cx="2143140" cy="2998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Повтори за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Крошем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слова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Щелкни  мышкой по фигуре и назови картинки: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планер,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параплан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спортзал, коралл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\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3559046"/>
            <a:ext cx="3071834" cy="3589477"/>
          </a:xfrm>
          <a:prstGeom prst="rect">
            <a:avLst/>
          </a:prstGeom>
          <a:noFill/>
        </p:spPr>
      </p:pic>
      <p:sp>
        <p:nvSpPr>
          <p:cNvPr id="12" name="Табличка 11"/>
          <p:cNvSpPr/>
          <p:nvPr/>
        </p:nvSpPr>
        <p:spPr>
          <a:xfrm>
            <a:off x="5700018" y="320160"/>
            <a:ext cx="3143272" cy="3214710"/>
          </a:xfrm>
          <a:prstGeom prst="plaque">
            <a:avLst/>
          </a:prstGeom>
          <a:solidFill>
            <a:srgbClr val="E767C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3071802" y="3357562"/>
            <a:ext cx="3143272" cy="3214710"/>
          </a:xfrm>
          <a:prstGeom prst="plaque">
            <a:avLst/>
          </a:prstGeom>
          <a:solidFill>
            <a:srgbClr val="E767C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357158" y="500042"/>
            <a:ext cx="3143272" cy="3214710"/>
          </a:xfrm>
          <a:prstGeom prst="plaque">
            <a:avLst/>
          </a:prstGeom>
          <a:solidFill>
            <a:srgbClr val="E767C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im5-tub-ru.yandex.net/i?id=85811391-25-72&amp;n=21"/>
          <p:cNvPicPr/>
          <p:nvPr/>
        </p:nvPicPr>
        <p:blipFill>
          <a:blip r:embed="rId4" cstate="print">
            <a:clrChange>
              <a:clrFrom>
                <a:srgbClr val="F6FBF7"/>
              </a:clrFrom>
              <a:clrTo>
                <a:srgbClr val="F6FB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071546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абличка 10"/>
          <p:cNvSpPr/>
          <p:nvPr/>
        </p:nvSpPr>
        <p:spPr>
          <a:xfrm>
            <a:off x="5715008" y="285728"/>
            <a:ext cx="3143272" cy="3286148"/>
          </a:xfrm>
          <a:prstGeom prst="plaque">
            <a:avLst/>
          </a:prstGeom>
          <a:solidFill>
            <a:srgbClr val="E767C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3636" y="214290"/>
            <a:ext cx="2428892" cy="2566638"/>
          </a:xfrm>
          <a:prstGeom prst="roundRect">
            <a:avLst/>
          </a:prstGeom>
          <a:solidFill>
            <a:srgbClr val="EDCBEB"/>
          </a:solidFill>
          <a:ln>
            <a:solidFill>
              <a:srgbClr val="DE2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Повтори за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Барашем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слова 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Щелкни  мышкой по фигуре и назови картинки:</a:t>
            </a:r>
          </a:p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зеркало, рулон, крокодил</a:t>
            </a:r>
          </a:p>
          <a:p>
            <a:pPr algn="ctr"/>
            <a:r>
              <a:rPr lang="ru-RU" b="1" dirty="0" smtClean="0">
                <a:solidFill>
                  <a:srgbClr val="B4469C"/>
                </a:solidFill>
              </a:rPr>
              <a:t> </a:t>
            </a:r>
            <a:endParaRPr lang="ru-RU" dirty="0" smtClean="0">
              <a:solidFill>
                <a:srgbClr val="B4469C"/>
              </a:solidFill>
            </a:endParaRPr>
          </a:p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5" descr="http://clipart-work.net/data_gallery/clipart-mirror-royalty-free-vector-design-UUTTeO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052736"/>
            <a:ext cx="2016224" cy="2016224"/>
          </a:xfrm>
          <a:prstGeom prst="rect">
            <a:avLst/>
          </a:prstGeom>
          <a:noFill/>
        </p:spPr>
      </p:pic>
      <p:pic>
        <p:nvPicPr>
          <p:cNvPr id="9218" name="Picture 2" descr="http://www.zooclub.ru/attach/fotogal/clip/rept/4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149079"/>
            <a:ext cx="2880320" cy="1920214"/>
          </a:xfrm>
          <a:prstGeom prst="rect">
            <a:avLst/>
          </a:prstGeom>
          <a:noFill/>
        </p:spPr>
      </p:pic>
      <p:sp>
        <p:nvSpPr>
          <p:cNvPr id="10" name="Табличка 9"/>
          <p:cNvSpPr/>
          <p:nvPr/>
        </p:nvSpPr>
        <p:spPr>
          <a:xfrm>
            <a:off x="323528" y="476672"/>
            <a:ext cx="3143272" cy="3214710"/>
          </a:xfrm>
          <a:prstGeom prst="plaque">
            <a:avLst/>
          </a:prstGeom>
          <a:solidFill>
            <a:srgbClr val="E767C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абличка 18"/>
          <p:cNvSpPr/>
          <p:nvPr/>
        </p:nvSpPr>
        <p:spPr>
          <a:xfrm>
            <a:off x="3059832" y="3356992"/>
            <a:ext cx="3143272" cy="3214710"/>
          </a:xfrm>
          <a:prstGeom prst="plaque">
            <a:avLst/>
          </a:prstGeom>
          <a:solidFill>
            <a:srgbClr val="E767C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8" grpId="1" animBg="1"/>
      <p:bldP spid="1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Новая папка\ram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scan ап10"/>
          <p:cNvPicPr/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14488"/>
            <a:ext cx="1571636" cy="2000264"/>
          </a:xfrm>
          <a:prstGeom prst="rect">
            <a:avLst/>
          </a:prstGeom>
          <a:noFill/>
        </p:spPr>
      </p:pic>
      <p:pic>
        <p:nvPicPr>
          <p:cNvPr id="5" name="Рисунок 4" descr="D:\Света\практика по работе\изготовить презентацию\картинки\л\violets highlighted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143116"/>
            <a:ext cx="1924053" cy="19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can 2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428868"/>
            <a:ext cx="1785950" cy="1857388"/>
          </a:xfrm>
          <a:prstGeom prst="rect">
            <a:avLst/>
          </a:prstGeom>
          <a:noFill/>
        </p:spPr>
      </p:pic>
      <p:pic>
        <p:nvPicPr>
          <p:cNvPr id="7" name="Рисунок 6" descr="scanф 8"/>
          <p:cNvPicPr/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857628"/>
            <a:ext cx="1928826" cy="2000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857232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214290"/>
            <a:ext cx="2357454" cy="2494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 «Четвертый лишний»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Найди лишний предмет и щелкни мышкой по  картинке: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астра, ромашка, фиалка, роза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ая папка\18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Jenya\Рабочий стол\женя\картинки\мебель\стол\269_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2714644" cy="21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Jenya\Рабочий стол\женя\картинки\мебель\стул\593_bi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714488"/>
            <a:ext cx="2714644" cy="232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Света\практика по работе\изготовить презентацию\картинки\л\зьз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357430"/>
            <a:ext cx="2786082" cy="1857388"/>
          </a:xfrm>
          <a:prstGeom prst="rect">
            <a:avLst/>
          </a:prstGeom>
          <a:noFill/>
        </p:spPr>
      </p:pic>
      <p:pic>
        <p:nvPicPr>
          <p:cNvPr id="7" name="Рисунок 6" descr="scan 2к0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71480"/>
            <a:ext cx="3000396" cy="25050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642918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214290"/>
            <a:ext cx="2357454" cy="2278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 «Четвертый лишний»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Найди лишний предмет и щелкни мышкой по  картинке: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кровать, стул, полка, стол 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  <a14:imgLayer r:embed="rId118">
                    <a14:imgEffect>
                      <a14:backgroundRemoval t="74561" b="100000" l="358" r="3864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t="76717" r="70614"/>
          <a:stretch/>
        </p:blipFill>
        <p:spPr>
          <a:xfrm>
            <a:off x="1112995" y="1279773"/>
            <a:ext cx="2928958" cy="2000264"/>
          </a:xfrm>
          <a:prstGeom prst="rect">
            <a:avLst/>
          </a:prstGeom>
        </p:spPr>
      </p:pic>
      <p:pic>
        <p:nvPicPr>
          <p:cNvPr id="4" name="Рисунок 3" descr="61e83d45-0e70-11db-ba47-000423c1865b"/>
          <p:cNvPicPr/>
          <p:nvPr/>
        </p:nvPicPr>
        <p:blipFill>
          <a:blip r:embed="rId1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142984"/>
            <a:ext cx="3071834" cy="257174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12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488" y="3714752"/>
            <a:ext cx="1928826" cy="228601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121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  <a14:imgLayer r:embed="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00438"/>
            <a:ext cx="264320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0364" y="785794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endParaRPr lang="ru-RU" sz="4400" dirty="0" smtClean="0">
              <a:solidFill>
                <a:srgbClr val="00B050"/>
              </a:solidFill>
            </a:endParaRPr>
          </a:p>
        </p:txBody>
      </p:sp>
      <p:sp>
        <p:nvSpPr>
          <p:cNvPr id="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214290"/>
            <a:ext cx="2357454" cy="28546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 «Четвертый лишний»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Найди лишний предмет и щелкни мышкой по  картинке: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вертолет, барабан, пирамидка, кукла 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Новая папка\1319987940_smeshariki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42886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can ьь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785794"/>
            <a:ext cx="1714512" cy="1785950"/>
          </a:xfrm>
          <a:prstGeom prst="rect">
            <a:avLst/>
          </a:prstGeom>
          <a:noFill/>
        </p:spPr>
      </p:pic>
      <p:pic>
        <p:nvPicPr>
          <p:cNvPr id="6" name="Рисунок 5" descr="D:\Света\практика по работе\изготовить презентацию\картинки\л\beet-color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2918"/>
            <a:ext cx="2714644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285728"/>
            <a:ext cx="3357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 descr="Картинки по запросу клипарт лу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357562"/>
            <a:ext cx="1500198" cy="165685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143636" y="285728"/>
            <a:ext cx="2357454" cy="2711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  «Четвертый лишний»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Найди лишний предмет и щелкни мышкой по  картинке: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свекла, помидор, баклажан, лук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38aa84e6a788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pic>
        <p:nvPicPr>
          <p:cNvPr id="6" name="Picture 2" descr="D:\Новая папка\Motorcycl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6735">
            <a:off x="6889696" y="3706544"/>
            <a:ext cx="2219332" cy="1939133"/>
          </a:xfrm>
          <a:prstGeom prst="rect">
            <a:avLst/>
          </a:prstGeom>
          <a:noFill/>
        </p:spPr>
      </p:pic>
      <p:pic>
        <p:nvPicPr>
          <p:cNvPr id="7" name="Picture 3" descr="D:\Новая папка\0_7557c_e8a62c4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2528816" cy="125808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857752" y="285728"/>
            <a:ext cx="3714776" cy="2207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«Самолет летит»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Щелкни по самолету мышкой и произноси: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л-л-л.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«Мотоцикл ревет»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Щелкни по мотоциклу и произноси: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р-р-р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 -0.00023 L 1.03125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99688 -0.00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4456322"/>
            <a:ext cx="2376264" cy="2401678"/>
          </a:xfrm>
          <a:prstGeom prst="rect">
            <a:avLst/>
          </a:prstGeom>
          <a:noFill/>
        </p:spPr>
      </p:pic>
      <p:pic>
        <p:nvPicPr>
          <p:cNvPr id="38920" name="Picture 8" descr="D:\Света\практика по работе\изготовить презентацию\картинки\free-vector-llama_099081_Lla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1944215" cy="2054652"/>
          </a:xfrm>
          <a:prstGeom prst="rect">
            <a:avLst/>
          </a:prstGeom>
          <a:noFill/>
        </p:spPr>
      </p:pic>
      <p:pic>
        <p:nvPicPr>
          <p:cNvPr id="38923" name="Picture 11" descr="http://www.playcast.ru/uploads/2015/12/19/164089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43608" y="332656"/>
            <a:ext cx="2417914" cy="19969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92080" y="908720"/>
            <a:ext cx="792088" cy="842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908720"/>
            <a:ext cx="792088" cy="842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908720"/>
            <a:ext cx="792088" cy="8423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2924944"/>
            <a:ext cx="792088" cy="842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924944"/>
            <a:ext cx="792088" cy="842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2924944"/>
            <a:ext cx="792088" cy="8423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157192"/>
            <a:ext cx="792088" cy="842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5157192"/>
            <a:ext cx="792088" cy="842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5157192"/>
            <a:ext cx="792088" cy="8423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2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68144" y="188640"/>
            <a:ext cx="2632946" cy="2999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Найди место звука [л] в слове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Если звук  [л] находится в начале слова, щелкни мышкой на красный квадрат на схеме,  в  середине слова – на желтый,   в  конце слова – на зеленый.</a:t>
            </a:r>
          </a:p>
          <a:p>
            <a:pPr algn="ctr"/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images.easyfreeclipart.com/1266/tiere-ndash-material-digital-1266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3096344" cy="2709301"/>
          </a:xfrm>
          <a:prstGeom prst="rect">
            <a:avLst/>
          </a:prstGeom>
          <a:noFill/>
        </p:spPr>
      </p:pic>
      <p:pic>
        <p:nvPicPr>
          <p:cNvPr id="40968" name="Picture 8" descr="http://www.ikolyaski.ru/UserFiles/TIGER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0648"/>
            <a:ext cx="2808312" cy="2106234"/>
          </a:xfrm>
          <a:prstGeom prst="rect">
            <a:avLst/>
          </a:prstGeom>
          <a:noFill/>
        </p:spPr>
      </p:pic>
      <p:pic>
        <p:nvPicPr>
          <p:cNvPr id="40970" name="Picture 10" descr="http://www.indiantiger.org/gifs/lynx-eurasian-cat-b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59632" y="4841776"/>
            <a:ext cx="2716473" cy="2016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92080" y="908720"/>
            <a:ext cx="792088" cy="842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908720"/>
            <a:ext cx="792088" cy="842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908720"/>
            <a:ext cx="792088" cy="8423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996952"/>
            <a:ext cx="792088" cy="842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996952"/>
            <a:ext cx="792088" cy="842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2996952"/>
            <a:ext cx="792088" cy="8423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5013176"/>
            <a:ext cx="792088" cy="842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5013176"/>
            <a:ext cx="792088" cy="842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5013176"/>
            <a:ext cx="792088" cy="8423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68144" y="188640"/>
            <a:ext cx="2632946" cy="2999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Найди место звука [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] в слове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Если звук  [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] находится в начале слова, щелкни мышкой на красный квадрат на схеме,  в  середине слова – на желтый,   в  конце слова – на зеленый.</a:t>
            </a:r>
          </a:p>
          <a:p>
            <a:pPr algn="ctr"/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im0-tub-ru.yandex.net/i?id=68b34872129ae8cce24d6dd67f0e7734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images.clipartnet.com/crocodile-clipart-clip-art-and-crocodile-564x677_2e3d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5"/>
          <a:stretch>
            <a:fillRect/>
          </a:stretch>
        </p:blipFill>
        <p:spPr bwMode="auto">
          <a:xfrm>
            <a:off x="395536" y="2060848"/>
            <a:ext cx="1911485" cy="2252822"/>
          </a:xfrm>
          <a:prstGeom prst="rect">
            <a:avLst/>
          </a:prstGeom>
          <a:noFill/>
        </p:spPr>
      </p:pic>
      <p:pic>
        <p:nvPicPr>
          <p:cNvPr id="5" name="Picture 5" descr="D:\Света\практика по работе\изготовить презентацию\картинки\л\Crocodile-cute-baby-alligator-clipart-free-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737" y="3140968"/>
            <a:ext cx="2319263" cy="2506496"/>
          </a:xfrm>
          <a:prstGeom prst="rect">
            <a:avLst/>
          </a:prstGeom>
          <a:noFill/>
        </p:spPr>
      </p:pic>
      <p:pic>
        <p:nvPicPr>
          <p:cNvPr id="6" name="Picture 2" descr="http://images.clipartnet.com/crocodile-clipart-clip-art-and-crocodile-564x677_2e3d4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5"/>
          <a:stretch>
            <a:fillRect/>
          </a:stretch>
        </p:blipFill>
        <p:spPr bwMode="auto">
          <a:xfrm>
            <a:off x="3851920" y="3284984"/>
            <a:ext cx="1800200" cy="2121665"/>
          </a:xfrm>
          <a:prstGeom prst="rect">
            <a:avLst/>
          </a:prstGeom>
          <a:noFill/>
        </p:spPr>
      </p:pic>
      <p:pic>
        <p:nvPicPr>
          <p:cNvPr id="7" name="Picture 2" descr="http://images.clipartnet.com/crocodile-clipart-clip-art-and-crocodile-564x677_2e3d4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5"/>
          <a:stretch>
            <a:fillRect/>
          </a:stretch>
        </p:blipFill>
        <p:spPr bwMode="auto">
          <a:xfrm flipH="1">
            <a:off x="5148064" y="2348880"/>
            <a:ext cx="1872208" cy="2206531"/>
          </a:xfrm>
          <a:prstGeom prst="rect">
            <a:avLst/>
          </a:prstGeom>
          <a:noFill/>
        </p:spPr>
      </p:pic>
      <p:pic>
        <p:nvPicPr>
          <p:cNvPr id="8" name="Picture 5" descr="D:\Света\практика по работе\изготовить презентацию\картинки\л\Crocodile-cute-baby-alligator-clipart-free-imag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07704" y="2852936"/>
            <a:ext cx="2158260" cy="2146456"/>
          </a:xfrm>
          <a:prstGeom prst="rect">
            <a:avLst/>
          </a:prstGeom>
          <a:noFill/>
        </p:spPr>
      </p:pic>
      <p:pic>
        <p:nvPicPr>
          <p:cNvPr id="2050" name="Picture 2" descr="https://im0-tub-ru.yandex.net/i?id=2cc30820973b2a6ebccef4816ad64c9a&amp;n=33&amp;h=215&amp;w=27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19672" y="332656"/>
            <a:ext cx="3024336" cy="2488928"/>
          </a:xfrm>
          <a:prstGeom prst="rect">
            <a:avLst/>
          </a:prstGeom>
          <a:noFill/>
        </p:spPr>
      </p:pic>
      <p:pic>
        <p:nvPicPr>
          <p:cNvPr id="9" name="Picture 2" descr="D:\Света\шаблоны, картинки\images (5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08226" flipH="1">
            <a:off x="2750054" y="1160800"/>
            <a:ext cx="902652" cy="1224136"/>
          </a:xfrm>
          <a:prstGeom prst="rect">
            <a:avLst/>
          </a:prstGeom>
          <a:noFill/>
        </p:spPr>
      </p:pic>
      <p:sp>
        <p:nvSpPr>
          <p:cNvPr id="1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188640"/>
            <a:ext cx="263294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«Посчитай крокодилов»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Посчитай крокодилов от 1 до 5.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(Один крокодил, два крокодила,…пять крокодилов).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Щелкай мышкой по крокодилам и считай от 5 до 1.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вета\шаблоны, картинки\0f74e19004dec712e1e2fac3c6b30dc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3571876"/>
            <a:ext cx="1928794" cy="3012881"/>
          </a:xfrm>
          <a:prstGeom prst="rect">
            <a:avLst/>
          </a:prstGeom>
          <a:noFill/>
        </p:spPr>
      </p:pic>
      <p:pic>
        <p:nvPicPr>
          <p:cNvPr id="3" name="Picture 2" descr="D:\Света\шаблоны, картинки\images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214818"/>
            <a:ext cx="1924052" cy="2091847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 копаты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11548" y="4143380"/>
            <a:ext cx="2611846" cy="2714620"/>
          </a:xfrm>
          <a:prstGeom prst="rect">
            <a:avLst/>
          </a:prstGeom>
          <a:noFill/>
        </p:spPr>
      </p:pic>
      <p:pic>
        <p:nvPicPr>
          <p:cNvPr id="5" name="Picture 3" descr="D:\Света\шаблоны, картинки\images (8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357694"/>
            <a:ext cx="3027331" cy="25003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1500174"/>
            <a:ext cx="62737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МОЛОДЕЦ!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D:\Новая папка\8214615_users_3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2853" b="15625"/>
          <a:stretch>
            <a:fillRect/>
          </a:stretch>
        </p:blipFill>
        <p:spPr bwMode="auto">
          <a:xfrm>
            <a:off x="0" y="0"/>
            <a:ext cx="9158143" cy="6858000"/>
          </a:xfrm>
          <a:prstGeom prst="rect">
            <a:avLst/>
          </a:prstGeom>
          <a:noFill/>
        </p:spPr>
      </p:pic>
      <p:pic>
        <p:nvPicPr>
          <p:cNvPr id="9" name="Picture 2" descr="D:\Новая папка\73209039_0_5458b_f2345dc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571744"/>
            <a:ext cx="2798310" cy="3000396"/>
          </a:xfrm>
          <a:prstGeom prst="rect">
            <a:avLst/>
          </a:prstGeom>
          <a:noFill/>
        </p:spPr>
      </p:pic>
      <p:pic>
        <p:nvPicPr>
          <p:cNvPr id="20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289" y="5506748"/>
            <a:ext cx="1644381" cy="1637028"/>
          </a:xfrm>
          <a:prstGeom prst="rect">
            <a:avLst/>
          </a:prstGeom>
          <a:noFill/>
        </p:spPr>
      </p:pic>
      <p:sp>
        <p:nvSpPr>
          <p:cNvPr id="22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862232"/>
            <a:ext cx="1143650" cy="1138536"/>
          </a:xfrm>
          <a:prstGeom prst="rect">
            <a:avLst/>
          </a:prstGeom>
          <a:noFill/>
        </p:spPr>
      </p:pic>
      <p:pic>
        <p:nvPicPr>
          <p:cNvPr id="24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03" y="4357694"/>
            <a:ext cx="1219901" cy="1357322"/>
          </a:xfrm>
          <a:prstGeom prst="rect">
            <a:avLst/>
          </a:prstGeom>
          <a:noFill/>
        </p:spPr>
      </p:pic>
      <p:pic>
        <p:nvPicPr>
          <p:cNvPr id="25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1" y="4647279"/>
            <a:ext cx="1144292" cy="1139175"/>
          </a:xfrm>
          <a:prstGeom prst="rect">
            <a:avLst/>
          </a:prstGeom>
          <a:noFill/>
        </p:spPr>
      </p:pic>
      <p:pic>
        <p:nvPicPr>
          <p:cNvPr id="26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2485" y="4357694"/>
            <a:ext cx="1219901" cy="1214446"/>
          </a:xfrm>
          <a:prstGeom prst="rect">
            <a:avLst/>
          </a:prstGeom>
          <a:noFill/>
        </p:spPr>
      </p:pic>
      <p:pic>
        <p:nvPicPr>
          <p:cNvPr id="27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358465"/>
            <a:ext cx="1506270" cy="1499535"/>
          </a:xfrm>
          <a:prstGeom prst="rect">
            <a:avLst/>
          </a:prstGeom>
          <a:noFill/>
        </p:spPr>
      </p:pic>
      <p:pic>
        <p:nvPicPr>
          <p:cNvPr id="28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5572140"/>
            <a:ext cx="1291637" cy="1285861"/>
          </a:xfrm>
          <a:prstGeom prst="rect">
            <a:avLst/>
          </a:prstGeom>
          <a:noFill/>
        </p:spPr>
      </p:pic>
      <p:pic>
        <p:nvPicPr>
          <p:cNvPr id="29" name="Picture 10" descr="D:\Новая папка\0_5d1a4_bee9c1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474" y="5072074"/>
            <a:ext cx="1286526" cy="1280773"/>
          </a:xfrm>
          <a:prstGeom prst="rect">
            <a:avLst/>
          </a:prstGeom>
          <a:noFill/>
        </p:spPr>
      </p:pic>
      <p:pic>
        <p:nvPicPr>
          <p:cNvPr id="21" name="Рисунок 20" descr="schmett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83258" flipH="1">
            <a:off x="7961771" y="109023"/>
            <a:ext cx="873410" cy="8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D:\Новая папка\0_5fb71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46046">
            <a:off x="6000760" y="1500174"/>
            <a:ext cx="1123950" cy="1123950"/>
          </a:xfrm>
          <a:prstGeom prst="rect">
            <a:avLst/>
          </a:prstGeom>
          <a:noFill/>
        </p:spPr>
      </p:pic>
      <p:pic>
        <p:nvPicPr>
          <p:cNvPr id="17" name="Picture 9" descr="D:\Новая папка\butterfly134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432333">
            <a:off x="4420504" y="1580686"/>
            <a:ext cx="910653" cy="962691"/>
          </a:xfrm>
          <a:prstGeom prst="rect">
            <a:avLst/>
          </a:prstGeom>
          <a:noFill/>
        </p:spPr>
      </p:pic>
      <p:pic>
        <p:nvPicPr>
          <p:cNvPr id="12" name="Picture 4" descr="D:\Новая папка\butterfly40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719561">
            <a:off x="2643174" y="1571612"/>
            <a:ext cx="1285884" cy="841381"/>
          </a:xfrm>
          <a:prstGeom prst="rect">
            <a:avLst/>
          </a:prstGeom>
          <a:noFill/>
        </p:spPr>
      </p:pic>
      <p:pic>
        <p:nvPicPr>
          <p:cNvPr id="14" name="Picture 6" descr="D:\Новая папка\3382468-ddf2408388de13f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052745">
            <a:off x="1471660" y="439263"/>
            <a:ext cx="1316239" cy="1387113"/>
          </a:xfrm>
          <a:prstGeom prst="rect">
            <a:avLst/>
          </a:prstGeom>
          <a:noFill/>
        </p:spPr>
      </p:pic>
      <p:pic>
        <p:nvPicPr>
          <p:cNvPr id="30" name="Picture 6" descr="D:\Новая папка\3382468-ddf2408388de13f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052745">
            <a:off x="6904870" y="210700"/>
            <a:ext cx="1316239" cy="1387113"/>
          </a:xfrm>
          <a:prstGeom prst="rect">
            <a:avLst/>
          </a:prstGeom>
          <a:noFill/>
        </p:spPr>
      </p:pic>
      <p:pic>
        <p:nvPicPr>
          <p:cNvPr id="31" name="Рисунок 30" descr="schmett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83258" flipH="1">
            <a:off x="702584" y="533532"/>
            <a:ext cx="859015" cy="93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 descr="D:\Новая папка\0_5fb71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46046">
            <a:off x="-165805" y="119979"/>
            <a:ext cx="1123950" cy="112395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4860032" y="0"/>
            <a:ext cx="3571900" cy="41508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Игра «Бабочки и цветы»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Произнеси цепочку слогов и щелкни мышкой по бабочке. 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ла-ра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ло-ро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лу-ру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лы-ры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ра-ла-ла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ро-ло-ло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лу-ру-ру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ры-лы-ры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0867E-6 L 0.01528 0.54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7919E-6 L 0.02986 0.492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6647E-6 L 0.01476 0.694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23 L 0.03437 0.5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104E-6 L 0.04619 0.4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93642E-7 L 0.01945 0.514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6647E-6 L 0.01476 0.694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7919E-6 L 0.03437 0.5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Новая папка\091fb7ad185f3fa2a786d90246e5f58d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Новая папка\794dd14fab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3119">
            <a:off x="4601696" y="3437651"/>
            <a:ext cx="2476266" cy="2019123"/>
          </a:xfrm>
          <a:prstGeom prst="rect">
            <a:avLst/>
          </a:prstGeom>
          <a:noFill/>
        </p:spPr>
      </p:pic>
      <p:pic>
        <p:nvPicPr>
          <p:cNvPr id="6" name="Рисунок 5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00504"/>
            <a:ext cx="885825" cy="628650"/>
          </a:xfrm>
          <a:prstGeom prst="rect">
            <a:avLst/>
          </a:prstGeom>
          <a:noFill/>
        </p:spPr>
      </p:pic>
      <p:pic>
        <p:nvPicPr>
          <p:cNvPr id="7" name="Рисунок 6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2595">
            <a:off x="357321" y="5114573"/>
            <a:ext cx="885825" cy="628650"/>
          </a:xfrm>
          <a:prstGeom prst="rect">
            <a:avLst/>
          </a:prstGeom>
          <a:noFill/>
        </p:spPr>
      </p:pic>
      <p:pic>
        <p:nvPicPr>
          <p:cNvPr id="8" name="Рисунок 7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643578"/>
            <a:ext cx="642942" cy="628650"/>
          </a:xfrm>
          <a:prstGeom prst="rect">
            <a:avLst/>
          </a:prstGeom>
          <a:noFill/>
        </p:spPr>
      </p:pic>
      <p:pic>
        <p:nvPicPr>
          <p:cNvPr id="9" name="Рисунок 8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4929190" y="6000768"/>
            <a:ext cx="91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3286116" y="5429264"/>
            <a:ext cx="91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2285984" y="5572140"/>
            <a:ext cx="91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928662" y="6309320"/>
            <a:ext cx="9144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 rot="238479">
            <a:off x="282229" y="5588682"/>
            <a:ext cx="914400" cy="4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1071538" y="4437113"/>
            <a:ext cx="914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251520" y="4653136"/>
            <a:ext cx="914400" cy="49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7"/>
          <p:cNvPicPr/>
          <p:nvPr/>
        </p:nvPicPr>
        <p:blipFill>
          <a:blip r:embed="rId6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7812360" y="6093296"/>
            <a:ext cx="9144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000628" y="214290"/>
            <a:ext cx="3643306" cy="3934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Игра «Собери ромашки»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Произнеси цепочку слогов и щелкни по ромашке.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ал-ар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ол-ор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ул-ур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ыл-ыр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ар-ал-ал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ор-ол-ол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ул-ур-ур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ыр-ыл-ыр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9" name="Рисунок 18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8837">
            <a:off x="1000263" y="5900391"/>
            <a:ext cx="885825" cy="628650"/>
          </a:xfrm>
          <a:prstGeom prst="rect">
            <a:avLst/>
          </a:prstGeom>
          <a:noFill/>
        </p:spPr>
      </p:pic>
      <p:pic>
        <p:nvPicPr>
          <p:cNvPr id="20" name="Рисунок 19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92690">
            <a:off x="2169601" y="5323337"/>
            <a:ext cx="885825" cy="628650"/>
          </a:xfrm>
          <a:prstGeom prst="rect">
            <a:avLst/>
          </a:prstGeom>
          <a:noFill/>
        </p:spPr>
      </p:pic>
      <p:pic>
        <p:nvPicPr>
          <p:cNvPr id="21" name="Рисунок 20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8837">
            <a:off x="3357717" y="5114573"/>
            <a:ext cx="885825" cy="628650"/>
          </a:xfrm>
          <a:prstGeom prst="rect">
            <a:avLst/>
          </a:prstGeom>
          <a:noFill/>
        </p:spPr>
      </p:pic>
      <p:pic>
        <p:nvPicPr>
          <p:cNvPr id="22" name="Рисунок 21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8837">
            <a:off x="5000791" y="5757515"/>
            <a:ext cx="885825" cy="628650"/>
          </a:xfrm>
          <a:prstGeom prst="rect">
            <a:avLst/>
          </a:prstGeom>
          <a:noFill/>
        </p:spPr>
      </p:pic>
      <p:pic>
        <p:nvPicPr>
          <p:cNvPr id="32" name="Рисунок 31" descr="D:\Каталог картинок\Ц\vetton_ru_143 п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80295">
            <a:off x="85635" y="4302908"/>
            <a:ext cx="885825" cy="628650"/>
          </a:xfrm>
          <a:prstGeom prst="rect">
            <a:avLst/>
          </a:prstGeom>
          <a:noFill/>
        </p:spPr>
      </p:pic>
      <p:sp>
        <p:nvSpPr>
          <p:cNvPr id="2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6358E-6 L -0.04809 -0.332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4509E-6 L 0.12379 -0.2494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7 L 0.24566 -0.279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33526E-6 L -0.1658 -0.221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14E-6 L 0.59427 -0.24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1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4509E-6 L 0.6724 -0.123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3642E-7 L 0.38177 -0.0765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023 L 0.48282 -0.1094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Новая папка\LMGgEV8dA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786058"/>
            <a:ext cx="1904945" cy="2355644"/>
          </a:xfrm>
          <a:prstGeom prst="rect">
            <a:avLst/>
          </a:prstGeom>
          <a:noFill/>
        </p:spPr>
      </p:pic>
      <p:pic>
        <p:nvPicPr>
          <p:cNvPr id="8" name="Рисунок 7" descr="D:\Каталог картинок\Ш\BALLOON 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0618">
            <a:off x="1688730" y="1436905"/>
            <a:ext cx="1228725" cy="1434835"/>
          </a:xfrm>
          <a:prstGeom prst="rect">
            <a:avLst/>
          </a:prstGeom>
          <a:noFill/>
        </p:spPr>
      </p:pic>
      <p:pic>
        <p:nvPicPr>
          <p:cNvPr id="9" name="Рисунок 8" descr="D:\Каталог картинок\Ш\BALLOON G п ж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357430"/>
            <a:ext cx="1285884" cy="1157288"/>
          </a:xfrm>
          <a:prstGeom prst="rect">
            <a:avLst/>
          </a:prstGeom>
          <a:noFill/>
        </p:spPr>
      </p:pic>
      <p:pic>
        <p:nvPicPr>
          <p:cNvPr id="10" name="Рисунок 9" descr="D:\Каталог картинок\Ш\BALLOON G р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4599">
            <a:off x="3597921" y="182838"/>
            <a:ext cx="1233931" cy="1168742"/>
          </a:xfrm>
          <a:prstGeom prst="rect">
            <a:avLst/>
          </a:prstGeom>
          <a:noFill/>
        </p:spPr>
      </p:pic>
      <p:pic>
        <p:nvPicPr>
          <p:cNvPr id="11" name="Рисунок 10" descr="D:\Каталог картинок\Ш\BALLOON G г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27661">
            <a:off x="3833797" y="1248865"/>
            <a:ext cx="1229359" cy="1415258"/>
          </a:xfrm>
          <a:prstGeom prst="rect">
            <a:avLst/>
          </a:prstGeom>
          <a:noFill/>
        </p:spPr>
      </p:pic>
      <p:pic>
        <p:nvPicPr>
          <p:cNvPr id="12" name="Рисунок 11" descr="D:\Каталог картинок\Ш\BALLOON G ч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51036">
            <a:off x="2740001" y="1896542"/>
            <a:ext cx="1374718" cy="1298518"/>
          </a:xfrm>
          <a:prstGeom prst="rect">
            <a:avLst/>
          </a:prstGeom>
          <a:noFill/>
        </p:spPr>
      </p:pic>
      <p:pic>
        <p:nvPicPr>
          <p:cNvPr id="13" name="Рисунок 12" descr="D:\Каталог картинок\Ш\BALLOON G о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208314">
            <a:off x="2059517" y="278578"/>
            <a:ext cx="1357322" cy="1345919"/>
          </a:xfrm>
          <a:prstGeom prst="rect">
            <a:avLst/>
          </a:prstGeom>
          <a:noFill/>
        </p:spPr>
      </p:pic>
      <p:pic>
        <p:nvPicPr>
          <p:cNvPr id="14" name="Рисунок 13" descr="D:\Каталог картинок\Ш\BALLOON G б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146042">
            <a:off x="785786" y="214290"/>
            <a:ext cx="1285884" cy="1262066"/>
          </a:xfrm>
          <a:prstGeom prst="rect">
            <a:avLst/>
          </a:prstGeom>
          <a:noFill/>
        </p:spPr>
      </p:pic>
      <p:pic>
        <p:nvPicPr>
          <p:cNvPr id="15" name="Рисунок 14" descr="D:\Каталог картинок\Ш\BALLOON G п с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238654">
            <a:off x="34369" y="1381965"/>
            <a:ext cx="1357322" cy="109651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4929190" y="214290"/>
            <a:ext cx="3643306" cy="4006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Игра «Воздушные шары»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Произнеси цепочку слогов и щелкни мышкой по шарику.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лар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лор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лур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лыр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лар-лор-лыр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лор-лур-лар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лур-лыр-лор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лыр-лар-лур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6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5087E-6 L 0.45382 0.145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301 L 0.34583 0.252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9942E-6 L 0.1493 0.48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8728E-6 L 0.09427 0.307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4798E-6 L 0.2118 0.2335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9017E-6 L 0.28732 0.486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21965E-6 L 0.43038 0.533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2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948E-6 L 0.5125 0.3502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38aa84e6a788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57121" b="42072"/>
          <a:stretch/>
        </p:blipFill>
        <p:spPr>
          <a:xfrm flipH="1">
            <a:off x="3214678" y="1142984"/>
            <a:ext cx="1143008" cy="1052888"/>
          </a:xfrm>
          <a:prstGeom prst="rect">
            <a:avLst/>
          </a:prstGeom>
        </p:spPr>
      </p:pic>
      <p:pic>
        <p:nvPicPr>
          <p:cNvPr id="11" name="Рисунок 10" descr="8р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928694" cy="642942"/>
          </a:xfrm>
          <a:prstGeom prst="rect">
            <a:avLst/>
          </a:prstGeom>
          <a:noFill/>
        </p:spPr>
      </p:pic>
      <p:pic>
        <p:nvPicPr>
          <p:cNvPr id="12" name="Рисунок 11" descr="G:\Clip Art\Animals\Cartoons (Ch - Di)\Cow &amp; Flower 2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71603" y="2857496"/>
            <a:ext cx="2143140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47546">
            <a:off x="7400610" y="3515999"/>
            <a:ext cx="479001" cy="5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7f85a6153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929198"/>
            <a:ext cx="1143008" cy="1036635"/>
          </a:xfrm>
          <a:prstGeom prst="rect">
            <a:avLst/>
          </a:prstGeom>
          <a:noFill/>
        </p:spPr>
      </p:pic>
      <p:pic>
        <p:nvPicPr>
          <p:cNvPr id="16" name="Рисунок 15" descr="665ем"/>
          <p:cNvPicPr/>
          <p:nvPr/>
        </p:nvPicPr>
        <p:blipFill>
          <a:blip r:embed="rId9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714744" y="5857892"/>
            <a:ext cx="785818" cy="642942"/>
          </a:xfrm>
          <a:prstGeom prst="rect">
            <a:avLst/>
          </a:prstGeom>
          <a:noFill/>
        </p:spPr>
      </p:pic>
      <p:pic>
        <p:nvPicPr>
          <p:cNvPr id="17" name="Picture 3" descr="D:\Новая папка\50088863-0_a0e93_3a15f9be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3214686"/>
            <a:ext cx="2408812" cy="2438398"/>
          </a:xfrm>
          <a:prstGeom prst="rect">
            <a:avLst/>
          </a:prstGeom>
          <a:noFill/>
        </p:spPr>
      </p:pic>
      <p:pic>
        <p:nvPicPr>
          <p:cNvPr id="18" name="Рисунок 17" descr="scan ц6"/>
          <p:cNvPicPr/>
          <p:nvPr/>
        </p:nvPicPr>
        <p:blipFill>
          <a:blip r:embed="rId1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143644"/>
            <a:ext cx="928661" cy="714356"/>
          </a:xfrm>
          <a:prstGeom prst="rect">
            <a:avLst/>
          </a:prstGeom>
          <a:noFill/>
        </p:spPr>
      </p:pic>
      <p:pic>
        <p:nvPicPr>
          <p:cNvPr id="21" name="Рисунок 20" descr="17"/>
          <p:cNvPicPr/>
          <p:nvPr/>
        </p:nvPicPr>
        <p:blipFill>
          <a:blip r:embed="rId12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6286512" y="5500701"/>
            <a:ext cx="1500198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Каталог картинок\Ц\vetton_ru_143 п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40227">
            <a:off x="3350805" y="4212793"/>
            <a:ext cx="788561" cy="631138"/>
          </a:xfrm>
          <a:prstGeom prst="rect">
            <a:avLst/>
          </a:prstGeom>
          <a:noFill/>
        </p:spPr>
      </p:pic>
      <p:pic>
        <p:nvPicPr>
          <p:cNvPr id="23" name="Рисунок 22" descr="ииттоолл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7643834" y="4000504"/>
            <a:ext cx="1714512" cy="1558924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5076056" y="188640"/>
            <a:ext cx="3428992" cy="2998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Помоги  Крошу  найти предметы со звуком [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].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Называй картинки и щелкай мышкой по ним (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вертолет, ракета, ворона, воробей, мухомор, муравей, ромашка, корова, божья коровка).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" name="Рисунок 19" descr="e64dc89a4202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6578" y="5786454"/>
            <a:ext cx="714380" cy="500042"/>
          </a:xfrm>
          <a:prstGeom prst="rect">
            <a:avLst/>
          </a:prstGeom>
          <a:noFill/>
        </p:spPr>
      </p:pic>
      <p:pic>
        <p:nvPicPr>
          <p:cNvPr id="24" name="Рисунок 23" descr="17"/>
          <p:cNvPicPr/>
          <p:nvPr/>
        </p:nvPicPr>
        <p:blipFill>
          <a:blip r:embed="rId12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2500298" y="5500701"/>
            <a:ext cx="1500198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овая папка\1442378_vbxnifcloc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nasi069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714356"/>
            <a:ext cx="1647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8669">
            <a:off x="7403111" y="4035131"/>
            <a:ext cx="975240" cy="65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Диски с картинками\Растения\Деревья\FIR п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7222" y="2357430"/>
            <a:ext cx="3000396" cy="2867033"/>
          </a:xfrm>
          <a:prstGeom prst="rect">
            <a:avLst/>
          </a:prstGeom>
          <a:noFill/>
        </p:spPr>
      </p:pic>
      <p:pic>
        <p:nvPicPr>
          <p:cNvPr id="7" name="Рисунок 6" descr="D:\Каталог картинок\К\BELLFLW1 П п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4500570"/>
            <a:ext cx="1428760" cy="1214446"/>
          </a:xfrm>
          <a:prstGeom prst="rect">
            <a:avLst/>
          </a:prstGeom>
          <a:noFill/>
        </p:spPr>
      </p:pic>
      <p:pic>
        <p:nvPicPr>
          <p:cNvPr id="9" name="Рисунок 8" descr="D:\Каталог картинок\Е\PINE G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0"/>
            <a:ext cx="2643206" cy="3081298"/>
          </a:xfrm>
          <a:prstGeom prst="rect">
            <a:avLst/>
          </a:prstGeom>
          <a:noFill/>
        </p:spPr>
      </p:pic>
      <p:pic>
        <p:nvPicPr>
          <p:cNvPr id="10" name="Рисунок 9" descr="E:\Documents and Settings\оля-ля\Мои документы\Мои рисунки\транспорт\j0311918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786454"/>
            <a:ext cx="285748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Cj01935760000[1]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643314"/>
            <a:ext cx="1214446" cy="11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MCj01935760000[1]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3714752"/>
            <a:ext cx="923926" cy="99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Documents and Settings\Jenya\Рабочий стол\волк\4 копия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2428868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Каталог картинок\Б\ANIM1916 G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928670"/>
            <a:ext cx="857257" cy="1000132"/>
          </a:xfrm>
          <a:prstGeom prst="rect">
            <a:avLst/>
          </a:prstGeom>
          <a:noFill/>
        </p:spPr>
      </p:pic>
      <p:pic>
        <p:nvPicPr>
          <p:cNvPr id="15" name="Рисунок 14" descr="D:\Света\практика по работе\изготовить презентацию\картинки\л\violets highlighted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578643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5500694" y="0"/>
            <a:ext cx="3143240" cy="3356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Помоги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Лосяшу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найти предметы со звуком [л].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Называй картинки и щелкай по ним мышкой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(лось, белка. елка, волк, фиалка, лодка,  пчела, голубика).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2" descr="D:\Новая папка\191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3286124"/>
            <a:ext cx="2214578" cy="2214578"/>
          </a:xfrm>
          <a:prstGeom prst="rect">
            <a:avLst/>
          </a:prstGeom>
          <a:noFill/>
        </p:spPr>
      </p:pic>
      <p:sp>
        <p:nvSpPr>
          <p:cNvPr id="1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Света\шаблоны, картинки\0f74e19004dec712e1e2fac3c6b30dc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3845119"/>
            <a:ext cx="1928794" cy="3012881"/>
          </a:xfrm>
          <a:prstGeom prst="rect">
            <a:avLst/>
          </a:prstGeom>
          <a:noFill/>
        </p:spPr>
      </p:pic>
      <p:sp>
        <p:nvSpPr>
          <p:cNvPr id="18436" name="AutoShape 4" descr="Картинки по запросу клипарт л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клипарт л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Блок-схема: сортировка 13"/>
          <p:cNvSpPr/>
          <p:nvPr/>
        </p:nvSpPr>
        <p:spPr>
          <a:xfrm rot="5400000">
            <a:off x="1163230" y="-20277"/>
            <a:ext cx="3178720" cy="4647987"/>
          </a:xfrm>
          <a:prstGeom prst="flowChartSort">
            <a:avLst/>
          </a:prstGeom>
          <a:solidFill>
            <a:srgbClr val="EDCBE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 rot="5400000">
            <a:off x="571499" y="3143251"/>
            <a:ext cx="3143251" cy="4286248"/>
          </a:xfrm>
          <a:prstGeom prst="flowChartSort">
            <a:avLst/>
          </a:prstGeom>
          <a:solidFill>
            <a:srgbClr val="EDCBE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 rot="5400000">
            <a:off x="5145297" y="-716207"/>
            <a:ext cx="3282496" cy="4714910"/>
          </a:xfrm>
          <a:prstGeom prst="flowChartSort">
            <a:avLst/>
          </a:prstGeom>
          <a:solidFill>
            <a:srgbClr val="EDCBE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 rot="5400000">
            <a:off x="3676409" y="1824261"/>
            <a:ext cx="3219942" cy="4572032"/>
          </a:xfrm>
          <a:prstGeom prst="flowChartSort">
            <a:avLst/>
          </a:prstGeom>
          <a:solidFill>
            <a:srgbClr val="EDCBE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клипарт ром бок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285860"/>
            <a:ext cx="1357322" cy="1751382"/>
          </a:xfrm>
          <a:prstGeom prst="rect">
            <a:avLst/>
          </a:prstGeom>
          <a:noFill/>
        </p:spPr>
      </p:pic>
      <p:pic>
        <p:nvPicPr>
          <p:cNvPr id="19" name="Рисунок 18" descr="http://im3-tub-ru.yandex.net/i?id=61019631-38-72&amp;n=21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9868">
            <a:off x="1057693" y="1339943"/>
            <a:ext cx="178595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Картинки по запросу клипарт ла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601234"/>
            <a:ext cx="1500198" cy="1875249"/>
          </a:xfrm>
          <a:prstGeom prst="rect">
            <a:avLst/>
          </a:prstGeom>
          <a:noFill/>
        </p:spPr>
      </p:pic>
      <p:pic>
        <p:nvPicPr>
          <p:cNvPr id="21" name="Рисунок 20" descr="http://im8-tub-ru.yandex.net/i?id=190921589-10-72&amp;n=21"/>
          <p:cNvPicPr/>
          <p:nvPr/>
        </p:nvPicPr>
        <p:blipFill>
          <a:blip r:embed="rId7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142984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Картинки по запросу клипарт лам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4429132"/>
            <a:ext cx="1305341" cy="1511125"/>
          </a:xfrm>
          <a:prstGeom prst="rect">
            <a:avLst/>
          </a:prstGeom>
          <a:noFill/>
        </p:spPr>
      </p:pic>
      <p:pic>
        <p:nvPicPr>
          <p:cNvPr id="23" name="Рисунок 22" descr="http://im5-tub-ru.yandex.net/i?id=43422610-54-72&amp;n=21"/>
          <p:cNvPicPr/>
          <p:nvPr/>
        </p:nvPicPr>
        <p:blipFill>
          <a:blip r:embed="rId9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857760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Картинки по запросу клипарт лоза виноград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714752"/>
            <a:ext cx="1928826" cy="1039939"/>
          </a:xfrm>
          <a:prstGeom prst="rect">
            <a:avLst/>
          </a:prstGeom>
          <a:noFill/>
        </p:spPr>
      </p:pic>
      <p:pic>
        <p:nvPicPr>
          <p:cNvPr id="25" name="Picture 14" descr="Картинки по запросу клипарт  роз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48228">
            <a:off x="5600406" y="3373382"/>
            <a:ext cx="903137" cy="1909957"/>
          </a:xfrm>
          <a:prstGeom prst="rect">
            <a:avLst/>
          </a:prstGeom>
          <a:noFill/>
        </p:spPr>
      </p:pic>
      <p:sp>
        <p:nvSpPr>
          <p:cNvPr id="29" name="Равнобедренный треугольник 28"/>
          <p:cNvSpPr/>
          <p:nvPr/>
        </p:nvSpPr>
        <p:spPr>
          <a:xfrm rot="19389959">
            <a:off x="1384208" y="4028272"/>
            <a:ext cx="2344468" cy="2129440"/>
          </a:xfrm>
          <a:prstGeom prst="triangle">
            <a:avLst>
              <a:gd name="adj" fmla="val 64920"/>
            </a:avLst>
          </a:prstGeom>
          <a:solidFill>
            <a:srgbClr val="EDCBEB"/>
          </a:solidFill>
          <a:ln>
            <a:solidFill>
              <a:srgbClr val="EDC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389959">
            <a:off x="4539139" y="2822036"/>
            <a:ext cx="2429882" cy="2129440"/>
          </a:xfrm>
          <a:prstGeom prst="triangle">
            <a:avLst>
              <a:gd name="adj" fmla="val 64920"/>
            </a:avLst>
          </a:prstGeom>
          <a:solidFill>
            <a:srgbClr val="EDCBEB"/>
          </a:solidFill>
          <a:ln>
            <a:solidFill>
              <a:srgbClr val="EDC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9389959">
            <a:off x="5980681" y="513142"/>
            <a:ext cx="2648011" cy="2006394"/>
          </a:xfrm>
          <a:prstGeom prst="triangle">
            <a:avLst>
              <a:gd name="adj" fmla="val 61102"/>
            </a:avLst>
          </a:prstGeom>
          <a:solidFill>
            <a:srgbClr val="EDCBEB"/>
          </a:solidFill>
          <a:ln>
            <a:solidFill>
              <a:srgbClr val="EDC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9389959">
            <a:off x="1958598" y="1060951"/>
            <a:ext cx="2517758" cy="2129440"/>
          </a:xfrm>
          <a:prstGeom prst="triangle">
            <a:avLst>
              <a:gd name="adj" fmla="val 64920"/>
            </a:avLst>
          </a:prstGeom>
          <a:solidFill>
            <a:srgbClr val="EDCBEB"/>
          </a:solidFill>
          <a:ln>
            <a:solidFill>
              <a:srgbClr val="EDC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92080" y="188640"/>
            <a:ext cx="3286148" cy="35719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Вместе с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Крошем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произнеси цепочку слов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Щелкни мышкой на треугольник и назови картинки: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лом – ром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лак – рак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лама – рама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лоза – роза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2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сортировка 12"/>
          <p:cNvSpPr/>
          <p:nvPr/>
        </p:nvSpPr>
        <p:spPr>
          <a:xfrm rot="7828786">
            <a:off x="710034" y="-677976"/>
            <a:ext cx="3178720" cy="4647987"/>
          </a:xfrm>
          <a:prstGeom prst="flowChartSor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8" descr="C:\Users\Альбина\Pictures\9171000.png"/>
          <p:cNvPicPr>
            <a:picLocks noChangeAspect="1" noChangeArrowheads="1"/>
          </p:cNvPicPr>
          <p:nvPr/>
        </p:nvPicPr>
        <p:blipFill>
          <a:blip r:embed="rId3" cstate="print"/>
          <a:srcRect l="25317" b="42630"/>
          <a:stretch>
            <a:fillRect/>
          </a:stretch>
        </p:blipFill>
        <p:spPr bwMode="auto">
          <a:xfrm>
            <a:off x="642910" y="285728"/>
            <a:ext cx="1857356" cy="14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lenagold.ru/fon/clipart/l/logk/prib30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714488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сортировка 15"/>
          <p:cNvSpPr/>
          <p:nvPr/>
        </p:nvSpPr>
        <p:spPr>
          <a:xfrm rot="3053502">
            <a:off x="4505603" y="-636405"/>
            <a:ext cx="3178720" cy="4647987"/>
          </a:xfrm>
          <a:prstGeom prst="flowChartSor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 rot="2896897">
            <a:off x="774337" y="2552005"/>
            <a:ext cx="3178720" cy="4647987"/>
          </a:xfrm>
          <a:prstGeom prst="flowChartSor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 rot="7950775">
            <a:off x="4412412" y="2561132"/>
            <a:ext cx="3178720" cy="4647987"/>
          </a:xfrm>
          <a:prstGeom prst="flowChartSor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b="13749"/>
          <a:stretch>
            <a:fillRect/>
          </a:stretch>
        </p:blipFill>
        <p:spPr bwMode="auto">
          <a:xfrm rot="159140" flipH="1">
            <a:off x="4386615" y="3190891"/>
            <a:ext cx="2089164" cy="1298670"/>
          </a:xfrm>
          <a:prstGeom prst="rect">
            <a:avLst/>
          </a:prstGeom>
          <a:noFill/>
        </p:spPr>
      </p:pic>
      <p:pic>
        <p:nvPicPr>
          <p:cNvPr id="20" name="Рисунок 19" descr="http://im5-tub-ru.yandex.net/i?id=81561286-25-72&amp;n=21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000636"/>
            <a:ext cx="12859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5-tub-ru.yandex.net/i?id=152303813-15-72&amp;n=2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500438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8-tub-ru.yandex.net/i?id=354646126-16-72&amp;n=21"/>
          <p:cNvPicPr/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72008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Картинки по запросу клипарт работ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500174"/>
            <a:ext cx="1428760" cy="1365409"/>
          </a:xfrm>
          <a:prstGeom prst="rect">
            <a:avLst/>
          </a:prstGeom>
          <a:noFill/>
        </p:spPr>
      </p:pic>
      <p:pic>
        <p:nvPicPr>
          <p:cNvPr id="24" name="Рисунок 23" descr="http://im8-tub-ru.yandex.net/i?id=135235173-49-72&amp;n=21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57166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D:\Света\шаблоны, картинки\images (4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5700" y="5076825"/>
            <a:ext cx="1638300" cy="1781175"/>
          </a:xfrm>
          <a:prstGeom prst="rect">
            <a:avLst/>
          </a:prstGeom>
          <a:noFill/>
        </p:spPr>
      </p:pic>
      <p:sp>
        <p:nvSpPr>
          <p:cNvPr id="27" name="Равнобедренный треугольник 26"/>
          <p:cNvSpPr/>
          <p:nvPr/>
        </p:nvSpPr>
        <p:spPr>
          <a:xfrm rot="17208794">
            <a:off x="5053809" y="45402"/>
            <a:ext cx="2552340" cy="2342743"/>
          </a:xfrm>
          <a:prstGeom prst="triangle">
            <a:avLst>
              <a:gd name="adj" fmla="val 5961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4611332">
            <a:off x="5578460" y="4657200"/>
            <a:ext cx="1700567" cy="1692679"/>
          </a:xfrm>
          <a:prstGeom prst="triangle">
            <a:avLst>
              <a:gd name="adj" fmla="val 5961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7208794">
            <a:off x="1285801" y="3103689"/>
            <a:ext cx="2552340" cy="2342743"/>
          </a:xfrm>
          <a:prstGeom prst="triangle">
            <a:avLst>
              <a:gd name="adj" fmla="val 5961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4780011">
            <a:off x="1343122" y="1231453"/>
            <a:ext cx="2280988" cy="2239787"/>
          </a:xfrm>
          <a:prstGeom prst="triangle">
            <a:avLst>
              <a:gd name="adj" fmla="val 5093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14942" y="214290"/>
            <a:ext cx="3286148" cy="3286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Вместе с Кар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Карычем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произнеси цепочку слов: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Щелкни мышкой на треугольник и назови картинки: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рожки – ложки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работа – лопата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краб – клад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крот - клоп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4208</TotalTime>
  <Words>586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люба</cp:lastModifiedBy>
  <cp:revision>460</cp:revision>
  <dcterms:created xsi:type="dcterms:W3CDTF">2013-07-13T16:37:07Z</dcterms:created>
  <dcterms:modified xsi:type="dcterms:W3CDTF">2017-06-22T16:39:17Z</dcterms:modified>
</cp:coreProperties>
</file>