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7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FF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28987F02-9212-437D-A6E6-88EEB80E6C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D311B-ED18-40C7-8B85-8FA1C847C4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824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AD7E82-4EF8-4FB1-94F9-65C09BBC893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83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>
                    <a:solidFill>
                      <a:srgbClr val="FFFFFF"/>
                    </a:solidFill>
                  </a:rPr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3550AD58-B641-467E-882D-F2AC8B6E56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57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8A675-E327-4B75-8AB3-3BECE42ACB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13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9C696D-8AF8-4EB5-8EC7-A2DDA1A577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7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4953E-DBDA-4328-B4E2-FB1117260EF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5FF015-445E-4A19-BB1F-952E9A387CC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41C504-3F0F-4568-9544-D2DF419671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A7D40-F443-4046-B909-8C02510291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40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DB298-687A-42C0-9DE4-5B91F2301A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78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00DD4-64AB-4199-9A47-38F6339618C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1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C9C855-9884-46E0-A6AA-5FD6F0D7302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7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ED284B-8A24-4BA8-A824-8528D575667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2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DCA9E-F929-4F26-837F-1D2A180D7F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C57F6-A4CB-4BD9-9892-7E45E205DF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75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0EA1B8-BAD6-4B9B-A853-4F17DE8B3A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44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15EA6-7628-4F85-B7F5-43F8999F99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65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42C90-C347-47E5-8397-EC61501F87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267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7B454-6C6C-462E-83BE-339F1F1D70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75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21F13-9D39-44B2-9C21-AC5A034709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81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1C161-FF06-4CD1-B12E-F25A10C0F8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19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02433E6-806A-44CF-B7A4-093778DC42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>
                    <a:solidFill>
                      <a:srgbClr val="FFFFFF"/>
                    </a:solidFill>
                  </a:rPr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1E33C99-B243-4E1B-97A3-1B1E06E3F92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189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audio" Target="../media/audio5.wav"/><Relationship Id="rId7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12.gif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9.gif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openxmlformats.org/officeDocument/2006/relationships/image" Target="../media/image78.png"/><Relationship Id="rId5" Type="http://schemas.microsoft.com/office/2007/relationships/media" Target="../media/media1.wma"/><Relationship Id="rId4" Type="http://schemas.openxmlformats.org/officeDocument/2006/relationships/image" Target="../media/image7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audio" Target="../media/audio11.wav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audio" Target="../media/audio11.wav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6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audio" Target="../media/audio11.wav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0319" y="2191956"/>
            <a:ext cx="7772400" cy="1143000"/>
          </a:xfrm>
        </p:spPr>
        <p:txBody>
          <a:bodyPr/>
          <a:lstStyle/>
          <a:p>
            <a:r>
              <a:rPr lang="ru-RU" sz="4800" b="1" dirty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на автоматизацию звука 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dirty="0"/>
          </a:p>
        </p:txBody>
      </p:sp>
      <p:pic>
        <p:nvPicPr>
          <p:cNvPr id="6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5510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7602" y="276345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2967" y="3887994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8099" y="329268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86614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7690" y="393305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1132" y="3413755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2228" y="196170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5776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449" y="69269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4357694"/>
            <a:ext cx="13160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5140" y="3714752"/>
            <a:ext cx="1901465" cy="29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одзаголовок 1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739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</a:t>
            </a:r>
            <a:r>
              <a:rPr lang="ru-RU" b="1" dirty="0" err="1">
                <a:solidFill>
                  <a:srgbClr val="FFFF00"/>
                </a:solidFill>
              </a:rPr>
              <a:t>Рифмушки</a:t>
            </a:r>
            <a:r>
              <a:rPr lang="ru-RU" b="1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0768"/>
            <a:ext cx="7827502" cy="47552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Ша-ша-ша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мы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качаем…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Ош-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меня на блузке ...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Уш-уш-уш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пойду, открою ...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Ыш-ыш-ыш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воды шумит ...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Шин-шин-шин,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шкафу большой…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olgabor.ucoz.ru/_pu/0/335412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191590"/>
            <a:ext cx="907301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ld-london.ru/images/700/00000467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65839" y="1988840"/>
            <a:ext cx="1038792" cy="10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eramag.kh.ua/wp-content/uploads/smesiteli/25123051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8249" y="2924945"/>
            <a:ext cx="1154490" cy="10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4.pic4you.ru/y2014/03-02/12216/4229479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52320" y="3611823"/>
            <a:ext cx="1061661" cy="20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11.nnm.me/3/e/4/1/1/f3c0aaa67877145c51bc85c21cf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65296" y="5229200"/>
            <a:ext cx="1056362" cy="11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6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96144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400" b="1" dirty="0" smtClean="0">
                <a:solidFill>
                  <a:srgbClr val="FFFF00"/>
                </a:solidFill>
              </a:rPr>
              <a:t>погремушка, пирамидка, неваляшка, матрёшка, машинка)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://www.babetovari.com/img/58220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00647" y="1881123"/>
            <a:ext cx="1446662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72podguznika.ru/uploaded/products/main/big_2921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00192" y="1641516"/>
            <a:ext cx="1563559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s11112.vk.me/u1180617/153855542/x_e679c82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3980109"/>
            <a:ext cx="1718987" cy="24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015.radikal.ru/i331/1202/1c/a5917f47a14e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33401" y="1916832"/>
            <a:ext cx="1013969" cy="20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88604" y="4431826"/>
            <a:ext cx="1994061" cy="1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34793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(шуба, платье, шорты, шарф, рубашка</a:t>
            </a:r>
            <a:r>
              <a:rPr lang="ru-RU" sz="2400" b="1" dirty="0" smtClean="0">
                <a:solidFill>
                  <a:srgbClr val="FFFF00"/>
                </a:solidFill>
              </a:rPr>
              <a:t>)</a:t>
            </a:r>
            <a:endParaRPr lang="ru-RU" dirty="0"/>
          </a:p>
        </p:txBody>
      </p:sp>
      <p:pic>
        <p:nvPicPr>
          <p:cNvPr id="7172" name="Picture 4" descr="http://img-fotki.yandex.ru/get/9257/43324212.0/0_e645a_95f6ac59_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022405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rostoshopping.com/shop/uploads/images/204175-pic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0" y="2251559"/>
            <a:ext cx="1760561" cy="1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44.radikal.ru/i106/1206/13/c3d4d7168ff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4228362"/>
            <a:ext cx="3647728" cy="22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4678" y="4257042"/>
            <a:ext cx="1885609" cy="22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nocoshop.ru/timthumb.php?w=521&amp;h=780&amp;s=1&amp;src=%2Fimages%2Fgoods%2F2013%2F09%2F03%2Fd4f1287660e1ffa705d80e4e28548545.jpe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68593" y="1698922"/>
            <a:ext cx="1462950" cy="36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115212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(ландыш, ромашка, тюльпан, шиповник</a:t>
            </a:r>
            <a:r>
              <a:rPr lang="ru-RU" sz="2400" b="1" dirty="0" smtClean="0">
                <a:solidFill>
                  <a:srgbClr val="FFFF00"/>
                </a:solidFill>
              </a:rPr>
              <a:t>)</a:t>
            </a:r>
            <a:endParaRPr lang="ru-RU" dirty="0"/>
          </a:p>
        </p:txBody>
      </p:sp>
      <p:pic>
        <p:nvPicPr>
          <p:cNvPr id="8194" name="Picture 2" descr="http://www.playcast.ru/uploads/2013/09/02/599949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880320" cy="31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-fotki.yandex.ru/get/6728/130939146.2a/0_aadfc_19d8433f_L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9147" y="1730552"/>
            <a:ext cx="1605165" cy="22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laycast.ru/uploads/2015/04/04/1299899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1709723"/>
            <a:ext cx="2260768" cy="18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v3wall.com/wallpaper/medium/1007/medium_20100718093916159708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7" y="4581128"/>
            <a:ext cx="2624797" cy="1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91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«Превращай-ка»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(Замени первый звук в слове на звук </a:t>
            </a:r>
            <a:r>
              <a:rPr lang="en-US" sz="2400" b="1" dirty="0" smtClean="0">
                <a:solidFill>
                  <a:srgbClr val="FFFF00"/>
                </a:solidFill>
              </a:rPr>
              <a:t>[</a:t>
            </a:r>
            <a:r>
              <a:rPr lang="ru-RU" sz="2400" b="1" dirty="0">
                <a:solidFill>
                  <a:srgbClr val="FFFF00"/>
                </a:solidFill>
              </a:rPr>
              <a:t>Ш</a:t>
            </a:r>
            <a:r>
              <a:rPr lang="en-US" sz="2400" b="1" dirty="0" smtClean="0">
                <a:solidFill>
                  <a:srgbClr val="FFFF00"/>
                </a:solidFill>
              </a:rPr>
              <a:t>] </a:t>
            </a:r>
            <a:r>
              <a:rPr lang="ru-RU" sz="2400" b="1" dirty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8100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апки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айка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акал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убы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аг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апка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ашка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3810000" cy="4968552"/>
          </a:xfrm>
        </p:spPr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апки 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айка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акал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убы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аг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апка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ашка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56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00"/>
                            </p:stCondLst>
                            <p:childTnLst>
                              <p:par>
                                <p:cTn id="5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00808"/>
            <a:ext cx="7772400" cy="144016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FF"/>
                </a:solidFill>
              </a:rPr>
              <a:t>Молодец!</a:t>
            </a:r>
            <a:endParaRPr lang="ru-RU" sz="9600" b="1" dirty="0">
              <a:solidFill>
                <a:srgbClr val="FF00FF"/>
              </a:solidFill>
            </a:endParaRPr>
          </a:p>
        </p:txBody>
      </p:sp>
      <p:pic>
        <p:nvPicPr>
          <p:cNvPr id="6148" name="Picture 4" descr="http://img1.liveinternet.ru/images/attach/c/10/110/26/110026843_93db1bafc89c901e6e0d732a13885f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3"/>
            <a:ext cx="1886694" cy="21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06779" y="5698971"/>
            <a:ext cx="808856" cy="609600"/>
          </a:xfrm>
          <a:prstGeom prst="rect">
            <a:avLst/>
          </a:prstGeom>
        </p:spPr>
      </p:pic>
      <p:pic>
        <p:nvPicPr>
          <p:cNvPr id="10243" name="Picture 3" descr="D:\Рамки 2\116198019_11603Tatyana3443_Devochkaslistyami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6269" y="2852936"/>
            <a:ext cx="3771503" cy="3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73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Игра 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Повторюшка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шар,шапка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шкаф, шина.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04668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93259" y="2060848"/>
            <a:ext cx="1490241" cy="17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79508" y="4276046"/>
            <a:ext cx="2117744" cy="21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eautyhome.kz/up/catalog/568ed04987fb0d2dbe85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88224" y="2276872"/>
            <a:ext cx="1965277" cy="4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2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каша, мешок, ландыши, мышата, машина.</a:t>
            </a:r>
            <a:endParaRPr lang="ru-RU" sz="2400" dirty="0"/>
          </a:p>
        </p:txBody>
      </p:sp>
      <p:pic>
        <p:nvPicPr>
          <p:cNvPr id="7172" name="Picture 4" descr="http://aleksandrbabich.ru/wp-content/uploads/2013/10/97656652_4524271_1342759275_ovsyanayakasha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5093" y="1992573"/>
            <a:ext cx="1856096" cy="11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36096" y="4040594"/>
            <a:ext cx="2407032" cy="20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824" y="2132856"/>
            <a:ext cx="2068475" cy="22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playcast.ru/uploads/2015/04/29/1338463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0211" y="4943662"/>
            <a:ext cx="3833757" cy="15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g-fotki.yandex.ru/get/6728/130939146.2a/0_aadfc_19d8433f_L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9612" y="1628800"/>
            <a:ext cx="1605165" cy="22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4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Повтори слова: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подушка, вишня, кошка, мишка, башня.</a:t>
            </a:r>
            <a:endParaRPr lang="ru-RU" sz="2400" dirty="0"/>
          </a:p>
        </p:txBody>
      </p:sp>
      <p:pic>
        <p:nvPicPr>
          <p:cNvPr id="3" name="Picture 2" descr="http://freepoll.ru/wp-content/uploads/2013/11/cat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4437112"/>
            <a:ext cx="188339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5696" y="2204864"/>
            <a:ext cx="1955339" cy="18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1.liveinternet.ru/images/attach/c/3/75/615/75615545_5fbdb6f5e3c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3058" y="1811380"/>
            <a:ext cx="1495391" cy="16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tic.starlook.ru/img/2390960.image_page_big.304595367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406055" cy="38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g-fotki.yandex.ru/get/6607/78468982.1de/0_6d352_4fdc7b21_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66098" y="3357350"/>
            <a:ext cx="1760562" cy="3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9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496944" cy="1143000"/>
          </a:xfrm>
        </p:spPr>
        <p:txBody>
          <a:bodyPr/>
          <a:lstStyle/>
          <a:p>
            <a:r>
              <a:rPr lang="ru-RU" dirty="0">
                <a:solidFill>
                  <a:srgbClr val="00B7A5"/>
                </a:solidFill>
              </a:rPr>
              <a:t>Игра «Посчитай </a:t>
            </a:r>
            <a:r>
              <a:rPr lang="ru-RU" dirty="0" smtClean="0">
                <a:solidFill>
                  <a:srgbClr val="00B7A5"/>
                </a:solidFill>
              </a:rPr>
              <a:t>предметы»</a:t>
            </a:r>
            <a:br>
              <a:rPr lang="ru-RU" dirty="0" smtClean="0">
                <a:solidFill>
                  <a:srgbClr val="00B7A5"/>
                </a:solidFill>
              </a:rPr>
            </a:br>
            <a:r>
              <a:rPr lang="ru-RU" sz="1800" dirty="0" smtClean="0">
                <a:solidFill>
                  <a:srgbClr val="00B7A5"/>
                </a:solidFill>
              </a:rPr>
              <a:t>1 кошелёк,2 кошелька, </a:t>
            </a:r>
            <a:r>
              <a:rPr lang="ru-RU" sz="1800" dirty="0">
                <a:solidFill>
                  <a:srgbClr val="00B7A5"/>
                </a:solidFill>
              </a:rPr>
              <a:t>3 </a:t>
            </a:r>
            <a:r>
              <a:rPr lang="ru-RU" sz="1800" dirty="0" smtClean="0">
                <a:solidFill>
                  <a:srgbClr val="00B7A5"/>
                </a:solidFill>
              </a:rPr>
              <a:t>кошелька, </a:t>
            </a:r>
            <a:r>
              <a:rPr lang="ru-RU" sz="1800" dirty="0">
                <a:solidFill>
                  <a:srgbClr val="00B7A5"/>
                </a:solidFill>
              </a:rPr>
              <a:t>4 </a:t>
            </a:r>
            <a:r>
              <a:rPr lang="ru-RU" sz="1800" dirty="0" smtClean="0">
                <a:solidFill>
                  <a:srgbClr val="00B7A5"/>
                </a:solidFill>
              </a:rPr>
              <a:t>кошелька, </a:t>
            </a:r>
            <a:r>
              <a:rPr lang="ru-RU" sz="1800" dirty="0">
                <a:solidFill>
                  <a:srgbClr val="00B7A5"/>
                </a:solidFill>
              </a:rPr>
              <a:t>5 </a:t>
            </a:r>
            <a:r>
              <a:rPr lang="ru-RU" sz="1800" dirty="0" smtClean="0">
                <a:solidFill>
                  <a:srgbClr val="00B7A5"/>
                </a:solidFill>
              </a:rPr>
              <a:t>кошельков, </a:t>
            </a:r>
            <a:r>
              <a:rPr lang="ru-RU" sz="1800" dirty="0">
                <a:solidFill>
                  <a:srgbClr val="00B7A5"/>
                </a:solidFill>
              </a:rPr>
              <a:t>6 кошельков </a:t>
            </a:r>
            <a:r>
              <a:rPr lang="ru-RU" sz="2000" dirty="0" smtClean="0">
                <a:solidFill>
                  <a:srgbClr val="00B7A5"/>
                </a:solidFill>
              </a:rPr>
              <a:t>…</a:t>
            </a:r>
            <a:endParaRPr lang="ru-RU" sz="2000" dirty="0"/>
          </a:p>
        </p:txBody>
      </p:sp>
      <p:pic>
        <p:nvPicPr>
          <p:cNvPr id="1026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7590" y="2034105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88740" y="2060848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9244" y="2060848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23795" y="2108407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24128" y="2081202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ukitoys.ru/upload/iblock/79a/cd5d0a55-743a-11e2-9004-6c626d7fc8ee_cd5d0a57-743a-11e2-9004-6c626d7fc8ee.resize1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92280" y="2078955"/>
            <a:ext cx="1250504" cy="10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843" y="3433811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993" y="3454858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3497" y="343381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8048" y="3425521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7919" y="342552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46533" y="3445730"/>
            <a:ext cx="941998" cy="13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90370" y="5145255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43017" y="5102787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04302" y="5067149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47742" y="5154336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42993" y="5145256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4578" y="5124795"/>
            <a:ext cx="1203516" cy="1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92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Игра «Кто больше? Кто меньше?»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(кошка больше мошки, мошка меньше кошки,…)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852936"/>
            <a:ext cx="3810000" cy="32430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Кошка -мошка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Мышка-малыш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56794"/>
            <a:ext cx="3810000" cy="470851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Дедушка-бабушка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forest.geoman.ru/forest/item/f00/s01/e0001755/pic/000000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61546" y="1710802"/>
            <a:ext cx="552097" cy="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reepoll.ru/wp-content/uploads/2013/11/cat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7870" y="1268760"/>
            <a:ext cx="14013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a.su/img/picture/Nov/23/64eac8dd3de87738c527d23229ff1d4e/mini_2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8167" y="4199597"/>
            <a:ext cx="881323" cy="87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udiki-skazki.ru/wp-content/uploads/2013/03/KARAPUZ-5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21554" y="3300031"/>
            <a:ext cx="1032079" cy="18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rumbscraper.com/tinygrab/f8451159bef237bdfad8bfd9fa5027de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90363" y="1456794"/>
            <a:ext cx="2857500" cy="12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lib5.podelise.ru/tw_files2/urls_597/8/d-7702/7702_html_2646a1ef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236" y="1614840"/>
            <a:ext cx="1103164" cy="8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730650"/>
            <a:ext cx="387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Кукушка -лягушка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9" name="Picture 15" descr="http://img1.liveinternet.ru/images/attach/c/7/94/261/94261729_0_9b054_d886c76c_origjpg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42442" y="3234374"/>
            <a:ext cx="1788257" cy="24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1.liveinternet.ru/images/attach/c/7/94/261/94261729_0_9b054_d886c76c_origjpg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76302" y="3522522"/>
            <a:ext cx="1127685" cy="21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29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«Один-много»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(шапка-шапки, вишня-вишни, ….)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6790" y="1882139"/>
            <a:ext cx="1108781" cy="12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avidebowman.com/wp-content/uploads/2009/07/cherr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783" y="3429000"/>
            <a:ext cx="839977" cy="11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3/75/615/75615545_5fbdb6f5e3c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21" y="3397775"/>
            <a:ext cx="1130501" cy="12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22727" y="2114556"/>
            <a:ext cx="908606" cy="1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asterclassy.originalhands.ru/image/687474703a2f2f706f6b6174616c6f67616d2e636f6d2e75612f696d616765732f736861706b615f726f7a5f6b6f7269346e5f706f6c6f732e6a7067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44074" y="2047135"/>
            <a:ext cx="1010910" cy="11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4166" y="5158784"/>
            <a:ext cx="1054028" cy="108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12973" y="5158784"/>
            <a:ext cx="1062203" cy="10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69323" y="5205846"/>
            <a:ext cx="1060181" cy="10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0950" y="1932507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1361" y="1884946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bload.de/img/png-armut-156cknw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6901" y="1932507"/>
            <a:ext cx="761408" cy="11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9793" y="3379090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8477" y="3397775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playcast.ru/uploads/2015/03/03/1242456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5082" y="3397775"/>
            <a:ext cx="1320144" cy="13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0923" y="5246831"/>
            <a:ext cx="1247737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8477" y="5266416"/>
            <a:ext cx="1498754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s1.pic4you.ru/allimage/y2012/08-22/12216/236246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769" y="5280072"/>
            <a:ext cx="1247737" cy="7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3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Игра «Назови ласково»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(шарф-</a:t>
            </a:r>
            <a:r>
              <a:rPr lang="ru-RU" sz="2800" b="1" dirty="0">
                <a:solidFill>
                  <a:srgbClr val="FFFF00"/>
                </a:solidFill>
              </a:rPr>
              <a:t>ш</a:t>
            </a:r>
            <a:r>
              <a:rPr lang="ru-RU" sz="2800" b="1" dirty="0" smtClean="0">
                <a:solidFill>
                  <a:srgbClr val="FFFF00"/>
                </a:solidFill>
              </a:rPr>
              <a:t>арфик, мешок-мешочек, …)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100" y="1710111"/>
            <a:ext cx="1333922" cy="15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1" y="2146402"/>
            <a:ext cx="882037" cy="10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0347" y="3489866"/>
            <a:ext cx="1204379" cy="13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1.liveinternet.ru/images/attach/c/6/90/468/90468541__1__40_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09254" y="3858373"/>
            <a:ext cx="872575" cy="9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8757" y="5078513"/>
            <a:ext cx="1115265" cy="12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0763" y="5447849"/>
            <a:ext cx="669263" cy="7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73124" y="2006974"/>
            <a:ext cx="965178" cy="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tic.starlook.ru/img/2601334.image_page_big.3045953671.jp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66625" y="1710111"/>
            <a:ext cx="1372287" cy="1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6286" y="2995959"/>
            <a:ext cx="1387926" cy="1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1.liveinternet.ru/images/attach/c/2/68/217/68217563_0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3273854"/>
            <a:ext cx="956174" cy="12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37303" y="4827469"/>
            <a:ext cx="1159099" cy="15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20272" y="5258382"/>
            <a:ext cx="771441" cy="10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079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Игра «Замени картинки словами»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2592288" cy="4683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Шумный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Шерстяной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Пшенная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5836" y="2000088"/>
            <a:ext cx="2808312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Игрушечная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Шершавая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Большой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olgabor.ucoz.ru/_pu/0/3354121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1191590"/>
            <a:ext cx="9793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laycast.ru/uploads/2015/03/18/12707159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59092" y="1838242"/>
            <a:ext cx="1182896" cy="10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liveinternet.ru/images/foto/c/9/apps/3/40/3040999_kashne_sharf_1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6419" y="2667784"/>
            <a:ext cx="1175501" cy="13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c/2/65/897/65897267_1288295963_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0500" y="3407682"/>
            <a:ext cx="951488" cy="10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leksandrbabich.ru/wp-content/uploads/2013/10/97656652_4524271_1342759275_ovsyanayakasha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76065" y="4706065"/>
            <a:ext cx="1584176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beautyhome.kz/up/catalog/568ed04987fb0d2dbe85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1" y="4453421"/>
            <a:ext cx="1030520" cy="20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09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10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«Орнамент»</Template>
  <TotalTime>732</TotalTime>
  <Words>138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оформления «Орнамент»</vt:lpstr>
      <vt:lpstr>1_Шаблон оформления «Орнамент»</vt:lpstr>
      <vt:lpstr>Игры на автоматизацию звука [Ш]</vt:lpstr>
      <vt:lpstr>Игра «Повторюшка» Повтори слова: шар,шапка, шкаф, шина.</vt:lpstr>
      <vt:lpstr>Повтори слова: каша, мешок, ландыши, мышата, машина.</vt:lpstr>
      <vt:lpstr>Повтори слова: подушка, вишня, кошка, мишка, башня.</vt:lpstr>
      <vt:lpstr>Игра «Посчитай предметы» 1 кошелёк,2 кошелька, 3 кошелька, 4 кошелька, 5 кошельков, 6 кошельков …</vt:lpstr>
      <vt:lpstr>Игра «Кто больше? Кто меньше?» (кошка больше мошки, мошка меньше кошки,…)</vt:lpstr>
      <vt:lpstr>Игра «Один-много» (шапка-шапки, вишня-вишни, ….)</vt:lpstr>
      <vt:lpstr>Игра «Назови ласково» (шарф-шарфик, мешок-мешочек, …)</vt:lpstr>
      <vt:lpstr>Игра «Замени картинки словами»</vt:lpstr>
      <vt:lpstr>Игра «Рифмушки»</vt:lpstr>
      <vt:lpstr>Игра «Назови лишний предмет» (погремушка, пирамидка, неваляшка, матрёшка, машинка)</vt:lpstr>
      <vt:lpstr>Игра «Назови лишний предмет» (шуба, платье, шорты, шарф, рубашка)</vt:lpstr>
      <vt:lpstr>Игра «Назови лишний предмет» (ландыш, ромашка, тюльпан, шиповник)</vt:lpstr>
      <vt:lpstr>Игра «Превращай-ка»  (Замени первый звук в слове на звук [Ш] )</vt:lpstr>
      <vt:lpstr>Молодец!</vt:lpstr>
    </vt:vector>
  </TitlesOfParts>
  <Manager/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Корогодина Е.Н.</dc:creator>
  <cp:keywords/>
  <dc:description/>
  <cp:lastModifiedBy>ds41user</cp:lastModifiedBy>
  <cp:revision>46</cp:revision>
  <dcterms:created xsi:type="dcterms:W3CDTF">2015-07-01T19:27:56Z</dcterms:created>
  <dcterms:modified xsi:type="dcterms:W3CDTF">2020-03-24T09:42:44Z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