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75" r:id="rId10"/>
    <p:sldId id="278" r:id="rId11"/>
    <p:sldId id="259" r:id="rId12"/>
    <p:sldId id="274" r:id="rId13"/>
    <p:sldId id="260" r:id="rId14"/>
    <p:sldId id="269" r:id="rId15"/>
    <p:sldId id="270" r:id="rId16"/>
    <p:sldId id="26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8D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606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4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4.jpe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59.jpeg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0.pn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1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Автоматизация звука (с) </a:t>
            </a:r>
          </a:p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словах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Домашний\Pictures\слони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3600400" cy="3855343"/>
          </a:xfrm>
          <a:prstGeom prst="ellipse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Овал 8"/>
          <p:cNvSpPr/>
          <p:nvPr/>
        </p:nvSpPr>
        <p:spPr>
          <a:xfrm>
            <a:off x="1928794" y="4286256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86050" y="3143248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00760" y="3071810"/>
            <a:ext cx="792088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2264" y="5500702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Подуй как ветерок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79549">
            <a:off x="5588305" y="2906067"/>
            <a:ext cx="1008112" cy="785789"/>
          </a:xfrm>
          <a:prstGeom prst="rect">
            <a:avLst/>
          </a:prstGeom>
          <a:noFill/>
        </p:spPr>
      </p:pic>
      <p:pic>
        <p:nvPicPr>
          <p:cNvPr id="1026" name="Picture 2" descr="C:\Users\Домашний\Pictures\кле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248472" cy="5184576"/>
          </a:xfrm>
          <a:prstGeom prst="rect">
            <a:avLst/>
          </a:prstGeom>
          <a:noFill/>
        </p:spPr>
      </p:pic>
      <p:pic>
        <p:nvPicPr>
          <p:cNvPr id="11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1008112" cy="785789"/>
          </a:xfrm>
          <a:prstGeom prst="rect">
            <a:avLst/>
          </a:prstGeom>
          <a:noFill/>
        </p:spPr>
      </p:pic>
      <p:pic>
        <p:nvPicPr>
          <p:cNvPr id="12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84792">
            <a:off x="4139952" y="1124744"/>
            <a:ext cx="1008112" cy="785789"/>
          </a:xfrm>
          <a:prstGeom prst="rect">
            <a:avLst/>
          </a:prstGeom>
          <a:noFill/>
        </p:spPr>
      </p:pic>
      <p:pic>
        <p:nvPicPr>
          <p:cNvPr id="7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1008112" cy="785789"/>
          </a:xfrm>
          <a:prstGeom prst="rect">
            <a:avLst/>
          </a:prstGeom>
          <a:noFill/>
        </p:spPr>
      </p:pic>
      <p:pic>
        <p:nvPicPr>
          <p:cNvPr id="9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56343">
            <a:off x="5590872" y="2907710"/>
            <a:ext cx="1008112" cy="785789"/>
          </a:xfrm>
          <a:prstGeom prst="rect">
            <a:avLst/>
          </a:prstGeom>
          <a:noFill/>
        </p:spPr>
      </p:pic>
      <p:pic>
        <p:nvPicPr>
          <p:cNvPr id="1028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1008112" cy="785789"/>
          </a:xfrm>
          <a:prstGeom prst="rect">
            <a:avLst/>
          </a:prstGeom>
          <a:noFill/>
        </p:spPr>
      </p:pic>
      <p:pic>
        <p:nvPicPr>
          <p:cNvPr id="13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21088"/>
            <a:ext cx="1008112" cy="785789"/>
          </a:xfrm>
          <a:prstGeom prst="rect">
            <a:avLst/>
          </a:prstGeom>
          <a:noFill/>
        </p:spPr>
      </p:pic>
      <p:pic>
        <p:nvPicPr>
          <p:cNvPr id="14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1008112" cy="785789"/>
          </a:xfrm>
          <a:prstGeom prst="rect">
            <a:avLst/>
          </a:prstGeom>
          <a:noFill/>
        </p:spPr>
      </p:pic>
      <p:pic>
        <p:nvPicPr>
          <p:cNvPr id="15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1008112" cy="785789"/>
          </a:xfrm>
          <a:prstGeom prst="rect">
            <a:avLst/>
          </a:prstGeom>
          <a:noFill/>
        </p:spPr>
      </p:pic>
      <p:pic>
        <p:nvPicPr>
          <p:cNvPr id="16" name="Picture 4" descr="C:\Users\Домашний\Pictures\кл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63702">
            <a:off x="4706257" y="3254301"/>
            <a:ext cx="1008112" cy="78578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8052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444208" y="692696"/>
            <a:ext cx="244827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95536" y="548680"/>
            <a:ext cx="2520280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2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7547870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0.0044 C 0.07448 0.00486 0.08403 0.00532 0.09254 0.01249 C 0.10104 0.01966 0.10399 0.02452 0.11545 0.04788 C 0.12691 0.07125 0.1434 0.12214 0.16129 0.15221 C 0.17917 0.18228 0.20087 0.20518 0.22274 0.22762 C 0.24462 0.25006 0.28264 0.2681 0.29254 0.28707 C 0.30243 0.30604 0.29288 0.32848 0.28177 0.34166 C 0.27066 0.35485 0.23768 0.35161 0.22622 0.36572 C 0.21476 0.37983 0.19722 0.40481 0.21302 0.42656 C 0.22882 0.4483 0.3033 0.48392 0.32153 0.49572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-0.37729 C -0.17934 -0.38515 -0.22066 -0.39302 -0.25972 -0.37891 C -0.29843 -0.36479 -0.3526 -0.32084 -0.3717 -0.29216 C -0.3908 -0.26348 -0.39357 -0.25006 -0.37413 -0.20727 C -0.35468 -0.16447 -0.27257 -0.08513 -0.25486 -0.03539 C -0.23715 0.01434 -0.246 0.05066 -0.26805 0.09137 C -0.2901 0.13208 -0.39132 0.18135 -0.38732 0.20865 C -0.38333 0.23595 -0.26788 0.24728 -0.24392 0.25515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4189E-6 C 0.02986 0.00301 0.05972 0.00602 0.07847 0.04164 C 0.09722 0.07727 0.11736 0.16956 0.11215 0.21351 C 0.10695 0.25746 0.03038 0.27181 0.04705 0.30512 C 0.06372 0.33843 0.18472 0.39603 0.21215 0.4143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33935E-6 C 0.05035 0.01365 0.10088 0.02753 0.14341 0.05135 C 0.18594 0.07518 0.23803 0.10525 0.25539 0.14273 C 0.27275 0.1802 0.23525 0.24011 0.24706 0.27597 C 0.25886 0.31182 0.33386 0.30673 0.32657 0.35785 C 0.31928 0.40898 0.20313 0.52741 0.20365 0.5827 C 0.20417 0.63798 0.33907 0.66158 0.33022 0.69026 C 0.32136 0.71895 0.18004 0.7437 0.15053 0.75434 " pathEditMode="relative" ptsTypes="aaaaaa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64631E-6 C 0.05051 -0.00462 0.10103 -0.00902 0.13975 0.00972 C 0.17846 0.02846 0.21041 0.06686 0.23246 0.11243 C 0.25451 0.158 0.26701 0.23826 0.27221 0.28268 C 0.27742 0.32709 0.25485 0.33912 0.26388 0.37891 C 0.27291 0.41869 0.32881 0.48763 0.32656 0.52186 C 0.3243 0.5561 0.26336 0.57391 0.25069 0.58432 " pathEditMode="relative" ptsTypes="aaaaaaA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4.33264E-6 C 0.05626 0.00486 0.11251 0.00995 0.12292 0.03192 C 0.13334 0.0539 0.05521 0.08906 0.06268 0.13162 C 0.07014 0.17418 0.13629 0.22878 0.16754 0.2873 C 0.19879 0.34583 0.23664 0.45061 0.25053 0.48323 " pathEditMode="relative" ptsTypes="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7833E-6 C -0.05209 -0.00462 -0.10417 -0.00902 -0.14462 0.00625 C -0.18507 0.02152 -0.25035 0.05321 -0.24219 0.09138 C -0.23403 0.12954 -0.11545 0.19663 -0.09532 0.23595 C -0.07518 0.27528 -0.09323 0.29262 -0.1217 0.32732 C -0.15018 0.36202 -0.279 0.40505 -0.26632 0.4446 C -0.25365 0.48416 -0.11285 0.53019 -0.04584 0.56512 C 0.02118 0.60005 0.13784 0.63035 0.13611 0.65487 C 0.13437 0.67939 -0.02448 0.70299 -0.0566 0.7127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03285E-6 C -0.05278 0.01204 -0.10538 0.0243 -0.13247 0.0465 C -0.15955 0.06871 -0.18316 0.10919 -0.1625 0.13325 C -0.14184 0.15731 -0.03108 0.16563 -0.00834 0.19085 C 0.01441 0.21606 -0.04202 0.254 -0.02639 0.28407 C -0.01077 0.31414 0.0835 0.35185 0.08559 0.37082 C 0.08767 0.38978 0.03663 0.39395 -0.01441 0.39811 " pathEditMode="relative" ptsTypes="aaaaaaA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6. Я назову, а ты определи, есть ли  в названии картинки  звук (с)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(если есть - кружок станет синим, если нет – исчезнет)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Домашний\Pictures\авт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273548" cy="1983929"/>
          </a:xfrm>
          <a:prstGeom prst="rect">
            <a:avLst/>
          </a:prstGeom>
          <a:noFill/>
        </p:spPr>
      </p:pic>
      <p:pic>
        <p:nvPicPr>
          <p:cNvPr id="2051" name="Picture 3" descr="C:\Users\Домашний\Pictures\кастрюл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085184"/>
            <a:ext cx="1728192" cy="842020"/>
          </a:xfrm>
          <a:prstGeom prst="rect">
            <a:avLst/>
          </a:prstGeom>
          <a:noFill/>
        </p:spPr>
      </p:pic>
      <p:pic>
        <p:nvPicPr>
          <p:cNvPr id="2052" name="Picture 4" descr="C:\Users\Домашний\Pictures\нос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157192"/>
            <a:ext cx="1036712" cy="820688"/>
          </a:xfrm>
          <a:prstGeom prst="rect">
            <a:avLst/>
          </a:prstGeom>
          <a:noFill/>
        </p:spPr>
      </p:pic>
      <p:pic>
        <p:nvPicPr>
          <p:cNvPr id="2053" name="Picture 5" descr="C:\Users\Домашний\Pictures\шка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916832"/>
            <a:ext cx="1108521" cy="1996058"/>
          </a:xfrm>
          <a:prstGeom prst="rect">
            <a:avLst/>
          </a:prstGeom>
          <a:noFill/>
        </p:spPr>
      </p:pic>
      <p:pic>
        <p:nvPicPr>
          <p:cNvPr id="2054" name="Picture 6" descr="C:\Users\Домашний\Pictures\сту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276872"/>
            <a:ext cx="1301130" cy="1445146"/>
          </a:xfrm>
          <a:prstGeom prst="rect">
            <a:avLst/>
          </a:prstGeom>
          <a:noFill/>
        </p:spPr>
      </p:pic>
      <p:pic>
        <p:nvPicPr>
          <p:cNvPr id="2055" name="Picture 7" descr="C:\Users\Домашний\Pictures\шари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6317">
            <a:off x="7622267" y="4788687"/>
            <a:ext cx="915938" cy="1411114"/>
          </a:xfrm>
          <a:prstGeom prst="rect">
            <a:avLst/>
          </a:prstGeom>
          <a:noFill/>
        </p:spPr>
      </p:pic>
      <p:pic>
        <p:nvPicPr>
          <p:cNvPr id="2056" name="Picture 8" descr="C:\Users\Домашний\Pictures\снеговик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437112"/>
            <a:ext cx="1440160" cy="1661245"/>
          </a:xfrm>
          <a:prstGeom prst="rect">
            <a:avLst/>
          </a:prstGeom>
          <a:noFill/>
        </p:spPr>
      </p:pic>
      <p:pic>
        <p:nvPicPr>
          <p:cNvPr id="2057" name="Picture 9" descr="C:\Users\Домашний\Pictures\ежик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2060848"/>
            <a:ext cx="1517154" cy="1826915"/>
          </a:xfrm>
          <a:prstGeom prst="rect">
            <a:avLst/>
          </a:prstGeom>
          <a:noFill/>
        </p:spPr>
      </p:pic>
      <p:pic>
        <p:nvPicPr>
          <p:cNvPr id="2058" name="Picture 10" descr="C:\Users\Домашний\Pictures\змея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725144"/>
            <a:ext cx="1594867" cy="1450851"/>
          </a:xfrm>
          <a:prstGeom prst="rect">
            <a:avLst/>
          </a:prstGeom>
          <a:noFill/>
        </p:spPr>
      </p:pic>
      <p:pic>
        <p:nvPicPr>
          <p:cNvPr id="2059" name="Picture 11" descr="C:\Users\Домашний\Pictures\цветок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2420888"/>
            <a:ext cx="1296144" cy="1242641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331640" y="3717032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47864" y="3717032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16216" y="3789040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32040" y="3789040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28384" y="3861048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1560" y="616530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67744" y="6165304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92080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3928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956376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88224" y="609329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avtoklub.az/wp-content/uploads/2012/09/484px-Samovar.silve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509120"/>
            <a:ext cx="1368152" cy="15358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3528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7а. Найди подходящую картинку и закончи.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6" name="Picture 4" descr="http://s09.radikal.ru/i182/0911/5a/f5db813ca2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69160"/>
            <a:ext cx="2592288" cy="1480221"/>
          </a:xfrm>
          <a:prstGeom prst="roundRect">
            <a:avLst/>
          </a:prstGeom>
          <a:noFill/>
        </p:spPr>
      </p:pic>
      <p:pic>
        <p:nvPicPr>
          <p:cNvPr id="28678" name="Picture 6" descr="http://freelance.ru/img/portfolio/pics/00/07/34/472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592288" cy="1549946"/>
          </a:xfrm>
          <a:prstGeom prst="roundRect">
            <a:avLst/>
          </a:prstGeom>
          <a:noFill/>
        </p:spPr>
      </p:pic>
      <p:pic>
        <p:nvPicPr>
          <p:cNvPr id="28680" name="Picture 8" descr="http://uapages.com/wp-content/uploads/2010/12/sa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69160"/>
            <a:ext cx="2448272" cy="1453158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11967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Из картофеля и круп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Повар сварит вкусный…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2768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Чтобы подрасти ты смог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Утром пей фруктовый…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350100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Суп мы сварим из фасоли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И в него добавим… 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85698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7б.Продолжи и повтори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Са-са-са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са-са-са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Ани длинная…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ашний\Pictures\ко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836712"/>
            <a:ext cx="1153666" cy="1409700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1571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Со-со-со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со-со-со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Укатилось 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Домашний\Pictures\колес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869160"/>
            <a:ext cx="1589162" cy="1517154"/>
          </a:xfrm>
          <a:prstGeom prst="ellipse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7170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Су-су-су, су-су-су</a:t>
            </a:r>
          </a:p>
          <a:p>
            <a:r>
              <a:rPr lang="ru-RU" dirty="0" smtClean="0"/>
              <a:t>Поймаю желтую ….</a:t>
            </a:r>
            <a:endParaRPr lang="ru-RU" dirty="0"/>
          </a:p>
        </p:txBody>
      </p:sp>
      <p:pic>
        <p:nvPicPr>
          <p:cNvPr id="3076" name="Picture 4" descr="C:\Users\Домашний\Pictures\о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645024"/>
            <a:ext cx="1561356" cy="1063004"/>
          </a:xfrm>
          <a:prstGeom prst="ellipse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299695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Сы-сы-сы, </a:t>
            </a:r>
            <a:r>
              <a:rPr lang="ru-RU" dirty="0" err="1" smtClean="0"/>
              <a:t>сы-сы-сы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 деда длинные…</a:t>
            </a:r>
            <a:endParaRPr lang="ru-RU" dirty="0"/>
          </a:p>
        </p:txBody>
      </p:sp>
      <p:pic>
        <p:nvPicPr>
          <p:cNvPr id="3077" name="Picture 5" descr="C:\Users\Домашний\Pictures\ус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636912"/>
            <a:ext cx="1077863" cy="1611263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26369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Са-са-са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са-са-са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Укусила в нос…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Домашний\Pictures\ос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2448719" y="2239913"/>
            <a:ext cx="1287413" cy="1361331"/>
          </a:xfrm>
          <a:prstGeom prst="ellipse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27984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Су-су-су, су-су-су</a:t>
            </a:r>
          </a:p>
          <a:p>
            <a:r>
              <a:rPr lang="ru-RU" dirty="0" smtClean="0"/>
              <a:t>Самокат домой не….</a:t>
            </a:r>
          </a:p>
        </p:txBody>
      </p:sp>
      <p:pic>
        <p:nvPicPr>
          <p:cNvPr id="3079" name="Picture 7" descr="C:\Users\Домашний\Pictures\ру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44624">
            <a:off x="6506091" y="1373224"/>
            <a:ext cx="1512168" cy="939552"/>
          </a:xfrm>
          <a:prstGeom prst="ellipse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Сы-сы-сы, </a:t>
            </a:r>
            <a:r>
              <a:rPr lang="ru-RU" dirty="0" err="1" smtClean="0"/>
              <a:t>сы-сы-сы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Покраснели вдруг …</a:t>
            </a:r>
            <a:endParaRPr lang="ru-RU" dirty="0"/>
          </a:p>
        </p:txBody>
      </p:sp>
      <p:pic>
        <p:nvPicPr>
          <p:cNvPr id="3080" name="Picture 8" descr="C:\Users\Домашний\Pictures\но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725144"/>
            <a:ext cx="936104" cy="1254150"/>
          </a:xfrm>
          <a:prstGeom prst="rect">
            <a:avLst/>
          </a:prstGeom>
          <a:noFill/>
        </p:spPr>
      </p:pic>
      <p:pic>
        <p:nvPicPr>
          <p:cNvPr id="19" name="Picture 8" descr="C:\Users\Домашний\Pictures\но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725144"/>
            <a:ext cx="936104" cy="12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9" name="Picture 3" descr="C:\Users\Домашний\Pictures\само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1584176" cy="1368152"/>
          </a:xfrm>
          <a:prstGeom prst="rect">
            <a:avLst/>
          </a:prstGeom>
          <a:noFill/>
        </p:spPr>
      </p:pic>
      <p:pic>
        <p:nvPicPr>
          <p:cNvPr id="4100" name="Picture 4" descr="C:\Users\Домашний\Pictures\самока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60848"/>
            <a:ext cx="1800200" cy="1296144"/>
          </a:xfrm>
          <a:prstGeom prst="rect">
            <a:avLst/>
          </a:prstGeom>
          <a:noFill/>
        </p:spPr>
      </p:pic>
      <p:pic>
        <p:nvPicPr>
          <p:cNvPr id="4102" name="Picture 6" descr="http://www.toy.com.ua/i/goods/gallery/b/611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140968"/>
            <a:ext cx="1512168" cy="1152128"/>
          </a:xfrm>
          <a:prstGeom prst="rect">
            <a:avLst/>
          </a:prstGeom>
          <a:noFill/>
        </p:spPr>
      </p:pic>
      <p:pic>
        <p:nvPicPr>
          <p:cNvPr id="4104" name="Picture 8" descr="http://www.legoshop72.ru/image/cache/data/55/55921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429000"/>
            <a:ext cx="1224136" cy="1034480"/>
          </a:xfrm>
          <a:prstGeom prst="rect">
            <a:avLst/>
          </a:prstGeom>
          <a:noFill/>
        </p:spPr>
      </p:pic>
      <p:pic>
        <p:nvPicPr>
          <p:cNvPr id="4106" name="Picture 10" descr="http://www.meloman.kz/upload/images/71310_441937_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293096"/>
            <a:ext cx="1512168" cy="936104"/>
          </a:xfrm>
          <a:prstGeom prst="rect">
            <a:avLst/>
          </a:prstGeom>
          <a:noFill/>
        </p:spPr>
      </p:pic>
      <p:pic>
        <p:nvPicPr>
          <p:cNvPr id="3074" name="Picture 2" descr="http://img0.liveinternet.ru/images/attach/c/4/78/706/78706082_0_6f4e9_d621b22b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88640"/>
            <a:ext cx="1224136" cy="1944216"/>
          </a:xfrm>
          <a:prstGeom prst="rect">
            <a:avLst/>
          </a:prstGeom>
          <a:noFill/>
        </p:spPr>
      </p:pic>
      <p:pic>
        <p:nvPicPr>
          <p:cNvPr id="3076" name="Picture 4" descr="http://s017.radikal.ru/i421/1112/58/e8e00e8df2c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60648"/>
            <a:ext cx="1944216" cy="18722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1720" y="404664"/>
            <a:ext cx="460851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8.Один - много</a:t>
            </a:r>
            <a:endParaRPr lang="ru-RU" sz="4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" name="Picture 3" descr="http://www.rezinovye-sapogi.com/images/product_images/popup_images/434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301208"/>
            <a:ext cx="1224136" cy="936104"/>
          </a:xfrm>
          <a:prstGeom prst="rect">
            <a:avLst/>
          </a:prstGeom>
          <a:noFill/>
        </p:spPr>
      </p:pic>
      <p:pic>
        <p:nvPicPr>
          <p:cNvPr id="14" name="Picture 1" descr="C:\Users\Домашний\Pictures\сапог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5157192"/>
            <a:ext cx="1152128" cy="12961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2132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573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88640"/>
            <a:ext cx="48245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Один - много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148" name="Picture 4" descr="C:\Users\Домашний\Pictures\о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41393">
            <a:off x="2143449" y="3213786"/>
            <a:ext cx="1169202" cy="14661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http://img0.liveinternet.ru/images/attach/c/3/75/51/75051944_large_4215787_1626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0"/>
            <a:ext cx="1800200" cy="1080120"/>
          </a:xfrm>
          <a:prstGeom prst="rect">
            <a:avLst/>
          </a:prstGeom>
          <a:noFill/>
        </p:spPr>
      </p:pic>
      <p:pic>
        <p:nvPicPr>
          <p:cNvPr id="6154" name="Picture 10" descr="http://z1.ibutik.pl/ibutik202/3c0d76c4001218ad4e7e323e/louis-vuitton-monogram-vernis-al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1800200" cy="1331640"/>
          </a:xfrm>
          <a:prstGeom prst="rect">
            <a:avLst/>
          </a:prstGeom>
          <a:noFill/>
        </p:spPr>
      </p:pic>
      <p:pic>
        <p:nvPicPr>
          <p:cNvPr id="6156" name="Picture 12" descr="http://img-fotki.yandex.ru/get/5012/113063541.a/0_65b74_75d211f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132856"/>
            <a:ext cx="1656184" cy="9559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http://img0.liveinternet.ru/images/attach/c/4/78/706/78706082_0_6f4e9_d621b22b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88640"/>
            <a:ext cx="1224136" cy="1944216"/>
          </a:xfrm>
          <a:prstGeom prst="rect">
            <a:avLst/>
          </a:prstGeom>
          <a:noFill/>
        </p:spPr>
      </p:pic>
      <p:pic>
        <p:nvPicPr>
          <p:cNvPr id="12" name="Picture 4" descr="http://s017.radikal.ru/i421/1112/58/e8e00e8df2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88640"/>
            <a:ext cx="1944216" cy="1872208"/>
          </a:xfrm>
          <a:prstGeom prst="rect">
            <a:avLst/>
          </a:prstGeom>
          <a:noFill/>
        </p:spPr>
      </p:pic>
      <p:pic>
        <p:nvPicPr>
          <p:cNvPr id="13" name="Picture 4" descr="http://img-fotki.yandex.ru/get/5607/cadi-1986.51c/0_80355_17fc102d_X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797152"/>
            <a:ext cx="2016224" cy="1656184"/>
          </a:xfrm>
          <a:prstGeom prst="rect">
            <a:avLst/>
          </a:prstGeom>
          <a:noFill/>
        </p:spPr>
      </p:pic>
      <p:pic>
        <p:nvPicPr>
          <p:cNvPr id="14" name="Picture 6" descr="http://im4-tub-ru.yandex.net/i?id=234644599-30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653136"/>
            <a:ext cx="1944216" cy="18722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8802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55172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4452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188640"/>
            <a:ext cx="48965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Один - много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Сани 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img0.liveinternet.ru/images/attach/c/4/78/706/78706082_0_6f4e9_d621b22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1224136" cy="1800200"/>
          </a:xfrm>
          <a:prstGeom prst="rect">
            <a:avLst/>
          </a:prstGeom>
          <a:noFill/>
        </p:spPr>
      </p:pic>
      <p:pic>
        <p:nvPicPr>
          <p:cNvPr id="14" name="Picture 4" descr="http://s017.radikal.ru/i421/1112/58/e8e00e8df2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8640"/>
            <a:ext cx="1944216" cy="1872208"/>
          </a:xfrm>
          <a:prstGeom prst="rect">
            <a:avLst/>
          </a:prstGeom>
          <a:noFill/>
        </p:spPr>
      </p:pic>
      <p:pic>
        <p:nvPicPr>
          <p:cNvPr id="1026" name="Picture 2" descr="http://i028.radikal.ru/1012/86/fe99381ba4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700808"/>
            <a:ext cx="1512168" cy="14501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s2.ob5.ru/images/640/89/812702ba3a64cd7005648f900a60a5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988840"/>
            <a:ext cx="2016224" cy="1331640"/>
          </a:xfrm>
          <a:prstGeom prst="rect">
            <a:avLst/>
          </a:prstGeom>
          <a:noFill/>
        </p:spPr>
      </p:pic>
      <p:pic>
        <p:nvPicPr>
          <p:cNvPr id="1030" name="Picture 6" descr="http://www.rebenok-umnik.ru/published/publicdata/REBENOKNEW/attachments/SC/products_pictures/Sovok_19sm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429000"/>
            <a:ext cx="1584176" cy="10813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7544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harlequin-m.ru/published/publicdata/U302016/attachments/SC/products_pictures/7814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573016"/>
            <a:ext cx="1800200" cy="129614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7544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Сони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is.park.ru/servlets/GetDocBody?guid=7209aaf5-0170-49dd-9460-995a63f93f9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581128"/>
            <a:ext cx="1224136" cy="1710781"/>
          </a:xfrm>
          <a:prstGeom prst="rect">
            <a:avLst/>
          </a:prstGeom>
          <a:noFill/>
        </p:spPr>
      </p:pic>
      <p:pic>
        <p:nvPicPr>
          <p:cNvPr id="1038" name="Picture 14" descr="http://www.avsim.su/forum/uploads/post-4454-1164204757_thum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4941168"/>
            <a:ext cx="1440160" cy="941115"/>
          </a:xfrm>
          <a:prstGeom prst="rect">
            <a:avLst/>
          </a:prstGeom>
          <a:noFill/>
        </p:spPr>
      </p:pic>
      <p:pic>
        <p:nvPicPr>
          <p:cNvPr id="1040" name="Picture 16" descr="http://www.avsim.su/forum/uploads/post-4454-1164205319_thum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5661248"/>
            <a:ext cx="1584176" cy="968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5400600" cy="172296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Молодец</a:t>
            </a:r>
            <a:endParaRPr lang="ru-RU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1746" name="Picture 2" descr="http://f11.ifotki.info/org/5aa83ced09c1b8e19784a0ca53cbd8c26ded0a1355470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3528392" cy="383780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Домашний\Pictures\язы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816424" cy="2520280"/>
          </a:xfrm>
          <a:prstGeom prst="rect">
            <a:avLst/>
          </a:prstGeom>
          <a:noFill/>
        </p:spPr>
      </p:pic>
      <p:pic>
        <p:nvPicPr>
          <p:cNvPr id="6" name="Picture 4" descr="C:\Users\Домашний\Pictures\язы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3744416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79715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Двери-губы гибкие.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стать улыбкою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Растянуть губы в улыбку.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63691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в трубочку собраться,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снова улыбаться.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Собрать губы в «трубочку».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98072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9168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3265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899592" y="980728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36096" y="1844824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Домашний\Pictures\язык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240360" cy="2880320"/>
          </a:xfrm>
          <a:prstGeom prst="rect">
            <a:avLst/>
          </a:prstGeom>
          <a:noFill/>
        </p:spPr>
      </p:pic>
      <p:pic>
        <p:nvPicPr>
          <p:cNvPr id="5" name="Picture 2" descr="D:\все ссылки\язык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4392488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07707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дом двери запирают.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Двери разные бывают.</a:t>
            </a:r>
          </a:p>
          <a:p>
            <a:pPr algn="just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Двери-зубы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 -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Закрываются надежно.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Широко улыбнуться. 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Обнажить верхние и нижние зубы</a:t>
            </a:r>
            <a:endParaRPr lang="ru-RU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83671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 встречает добрый слон.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Длинный хобот тянет он.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Если очень захотеть,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Можно хоботом вертеть.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Тянуть губы вперед «хоботком».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Вращать вытянутыми губами по кругу.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536" y="3645024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6056" y="476672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5730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«Заборчик»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046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«Хоботок»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33051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7544" y="3933056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окно не закрывает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Книзу кончик опускает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Язычок не устает: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Тянется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вперед.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Держать рот открытым. Тянуться языком к подбородку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Открыть рот. Максимально высовывать язык изо рта и вытягивать его вперед.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69269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Погулял совсем немножко, Широко открыл окошко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окно не закрывает, Кверху кончик поднимает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Широко открыть рот и удерживать его в таком положении 10 сек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Держать рот широко открытым. Тянуться языком к носу.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326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«Качели»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404664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3933056"/>
            <a:ext cx="504056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2000" y="764704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все ссылки\язык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960440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8610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Язычок чуть-чуть устал.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спокойно полежал.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все ссылки\язык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352403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501317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 сделал мостик,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Вниз запрятал хвостик.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Рот открыть. Спрятать кончик языка за нижние зубы. Выгнуть спинку языка.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404664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326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«Лопаточка»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64088" y="980728"/>
            <a:ext cx="432048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9807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се ссылки\язы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872207" cy="1440160"/>
          </a:xfrm>
          <a:prstGeom prst="rect">
            <a:avLst/>
          </a:prstGeom>
          <a:noFill/>
        </p:spPr>
      </p:pic>
      <p:pic>
        <p:nvPicPr>
          <p:cNvPr id="6" name="Picture 2" descr="C:\Users\Домашний\Pictures\язык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1944216" cy="1440160"/>
          </a:xfrm>
          <a:prstGeom prst="rect">
            <a:avLst/>
          </a:prstGeom>
          <a:noFill/>
        </p:spPr>
      </p:pic>
      <p:pic>
        <p:nvPicPr>
          <p:cNvPr id="7" name="Picture 3" descr="C:\Users\Домашний\Pictures\язы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2016224" cy="1224136"/>
          </a:xfrm>
          <a:prstGeom prst="rect">
            <a:avLst/>
          </a:prstGeom>
          <a:noFill/>
        </p:spPr>
      </p:pic>
      <p:pic>
        <p:nvPicPr>
          <p:cNvPr id="2050" name="Picture 2" descr="D:\все ссылки\заб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196752"/>
            <a:ext cx="2880320" cy="4680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755576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Установочные упражнения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Домашний\Pictures\ветер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844824"/>
            <a:ext cx="2376264" cy="368520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732240" y="3501008"/>
            <a:ext cx="72008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C:\Users\Домашний\Pictures\насо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1656184" cy="88887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436096" y="2348880"/>
            <a:ext cx="288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276872"/>
            <a:ext cx="28803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55576" y="332656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3. Как работает насос?</a:t>
            </a:r>
            <a:endParaRPr lang="ru-RU" sz="4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84" name="Picture 12" descr="C:\Users\Домашний\Pictures\нас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2520280" cy="2225824"/>
          </a:xfrm>
          <a:prstGeom prst="rect">
            <a:avLst/>
          </a:prstGeom>
          <a:noFill/>
        </p:spPr>
      </p:pic>
      <p:pic>
        <p:nvPicPr>
          <p:cNvPr id="3085" name="Picture 13" descr="C:\Users\Домашний\Pictures\велосипед.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3600400" cy="4320480"/>
          </a:xfrm>
          <a:prstGeom prst="rect">
            <a:avLst/>
          </a:prstGeom>
          <a:noFill/>
        </p:spPr>
      </p:pic>
      <p:sp>
        <p:nvSpPr>
          <p:cNvPr id="25" name="Облако 24"/>
          <p:cNvSpPr/>
          <p:nvPr/>
        </p:nvSpPr>
        <p:spPr>
          <a:xfrm>
            <a:off x="323528" y="5229200"/>
            <a:ext cx="7348221" cy="50405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40152" y="22048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113E-7 L -5E-6 0.06291 " pathEditMode="relative" ptsTypes="AA">
                                      <p:cBhvr>
                                        <p:cTn id="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59958E-6 C 0.00868 -0.04164 0.01753 -0.08328 0.04218 -0.11081 C 0.06684 -0.13834 0.10746 -0.15198 0.14826 -0.1654 " pathEditMode="relative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43326E-6 L 2.5E-6 0.06291 " pathEditMode="relative" ptsTypes="AA">
                                      <p:cBhvr>
                                        <p:cTn id="1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6 -0.02475 0.02291 -0.04951 0.04705 -0.07056 C 0.07118 -0.09161 0.12778 -0.11705 0.14462 -0.12677 " pathEditMode="relative" ptsTypes="a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87115E-6 L 2.5E-6 0.0525 " pathEditMode="relative" ptsTypes="AA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972 0.00173 -0.01943 0.02777 -0.03354 C 0.05382 -0.04765 0.10521 -0.06639 0.15677 -0.08489 " pathEditMode="relative" ptsTypes="a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8.87115E-6 L 7.5E-6 0.0525 " pathEditMode="relative" ptsTypes="AA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2 -0.0236 0.0342 -0.04696 0.06268 -0.0657 C 0.09115 -0.08443 0.13108 -0.09855 0.17118 -0.11242 " pathEditMode="relative" ptsTypes="a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50405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51520" y="332656"/>
            <a:ext cx="2880320" cy="28083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Домашний\Pictures\ветер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80728"/>
            <a:ext cx="1368152" cy="15121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1196752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Домашний\Pictures\ноты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4664"/>
            <a:ext cx="3600400" cy="16561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16016" y="1700808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479715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56490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06896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436510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356E-7 C 0.02657 0.02868 0.05331 0.05737 0.05678 0.08836 C 0.06025 0.11936 0.03404 0.15406 0.02049 0.18621 C 0.00695 0.21837 -0.03402 0.25399 -0.02395 0.28082 C -0.01388 0.30765 0.06424 0.32593 0.08074 0.34675 C 0.09723 0.36757 0.05504 0.39001 0.07483 0.4062 C 0.09463 0.42239 0.17796 0.43719 0.20001 0.4446 C 0.22206 0.452 0.21459 0.45154 0.2073 0.45107 " pathEditMode="relative" ptsTypes="aaaaaaaA">
                                      <p:cBhvr>
                                        <p:cTn id="8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Pictures\обои_files\orapolos0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395536" y="548680"/>
            <a:ext cx="3024336" cy="1656184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5877272"/>
            <a:ext cx="878497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Пой вместе со мной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812360" y="5229200"/>
            <a:ext cx="432048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59632" y="3645024"/>
            <a:ext cx="36004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36296" y="5301208"/>
            <a:ext cx="432048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7584" y="3501008"/>
            <a:ext cx="360040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220843" y="3068960"/>
            <a:ext cx="38789" cy="56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1259632" y="3068960"/>
            <a:ext cx="150414" cy="495300"/>
          </a:xfrm>
          <a:custGeom>
            <a:avLst/>
            <a:gdLst>
              <a:gd name="connsiteX0" fmla="*/ 0 w 150414"/>
              <a:gd name="connsiteY0" fmla="*/ 0 h 495300"/>
              <a:gd name="connsiteX1" fmla="*/ 9525 w 150414"/>
              <a:gd name="connsiteY1" fmla="*/ 142875 h 495300"/>
              <a:gd name="connsiteX2" fmla="*/ 47625 w 150414"/>
              <a:gd name="connsiteY2" fmla="*/ 228600 h 495300"/>
              <a:gd name="connsiteX3" fmla="*/ 76200 w 150414"/>
              <a:gd name="connsiteY3" fmla="*/ 266700 h 495300"/>
              <a:gd name="connsiteX4" fmla="*/ 104775 w 150414"/>
              <a:gd name="connsiteY4" fmla="*/ 285750 h 495300"/>
              <a:gd name="connsiteX5" fmla="*/ 133350 w 150414"/>
              <a:gd name="connsiteY5" fmla="*/ 314325 h 495300"/>
              <a:gd name="connsiteX6" fmla="*/ 133350 w 150414"/>
              <a:gd name="connsiteY6" fmla="*/ 419100 h 495300"/>
              <a:gd name="connsiteX7" fmla="*/ 114300 w 150414"/>
              <a:gd name="connsiteY7" fmla="*/ 447675 h 495300"/>
              <a:gd name="connsiteX8" fmla="*/ 85725 w 150414"/>
              <a:gd name="connsiteY8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14" h="495300">
                <a:moveTo>
                  <a:pt x="0" y="0"/>
                </a:moveTo>
                <a:cubicBezTo>
                  <a:pt x="3175" y="47625"/>
                  <a:pt x="2775" y="95624"/>
                  <a:pt x="9525" y="142875"/>
                </a:cubicBezTo>
                <a:cubicBezTo>
                  <a:pt x="15057" y="181596"/>
                  <a:pt x="27207" y="200015"/>
                  <a:pt x="47625" y="228600"/>
                </a:cubicBezTo>
                <a:cubicBezTo>
                  <a:pt x="56852" y="241518"/>
                  <a:pt x="64975" y="255475"/>
                  <a:pt x="76200" y="266700"/>
                </a:cubicBezTo>
                <a:cubicBezTo>
                  <a:pt x="84295" y="274795"/>
                  <a:pt x="95981" y="278421"/>
                  <a:pt x="104775" y="285750"/>
                </a:cubicBezTo>
                <a:cubicBezTo>
                  <a:pt x="115123" y="294374"/>
                  <a:pt x="123825" y="304800"/>
                  <a:pt x="133350" y="314325"/>
                </a:cubicBezTo>
                <a:cubicBezTo>
                  <a:pt x="145003" y="360938"/>
                  <a:pt x="150414" y="362218"/>
                  <a:pt x="133350" y="419100"/>
                </a:cubicBezTo>
                <a:cubicBezTo>
                  <a:pt x="130061" y="430065"/>
                  <a:pt x="120650" y="438150"/>
                  <a:pt x="114300" y="447675"/>
                </a:cubicBezTo>
                <a:cubicBezTo>
                  <a:pt x="103053" y="492663"/>
                  <a:pt x="116484" y="479921"/>
                  <a:pt x="85725" y="4953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7668344" y="4797152"/>
            <a:ext cx="150414" cy="495300"/>
          </a:xfrm>
          <a:custGeom>
            <a:avLst/>
            <a:gdLst>
              <a:gd name="connsiteX0" fmla="*/ 0 w 150414"/>
              <a:gd name="connsiteY0" fmla="*/ 0 h 495300"/>
              <a:gd name="connsiteX1" fmla="*/ 9525 w 150414"/>
              <a:gd name="connsiteY1" fmla="*/ 142875 h 495300"/>
              <a:gd name="connsiteX2" fmla="*/ 47625 w 150414"/>
              <a:gd name="connsiteY2" fmla="*/ 228600 h 495300"/>
              <a:gd name="connsiteX3" fmla="*/ 76200 w 150414"/>
              <a:gd name="connsiteY3" fmla="*/ 266700 h 495300"/>
              <a:gd name="connsiteX4" fmla="*/ 104775 w 150414"/>
              <a:gd name="connsiteY4" fmla="*/ 285750 h 495300"/>
              <a:gd name="connsiteX5" fmla="*/ 133350 w 150414"/>
              <a:gd name="connsiteY5" fmla="*/ 314325 h 495300"/>
              <a:gd name="connsiteX6" fmla="*/ 133350 w 150414"/>
              <a:gd name="connsiteY6" fmla="*/ 419100 h 495300"/>
              <a:gd name="connsiteX7" fmla="*/ 114300 w 150414"/>
              <a:gd name="connsiteY7" fmla="*/ 447675 h 495300"/>
              <a:gd name="connsiteX8" fmla="*/ 85725 w 150414"/>
              <a:gd name="connsiteY8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14" h="495300">
                <a:moveTo>
                  <a:pt x="0" y="0"/>
                </a:moveTo>
                <a:cubicBezTo>
                  <a:pt x="3175" y="47625"/>
                  <a:pt x="2775" y="95624"/>
                  <a:pt x="9525" y="142875"/>
                </a:cubicBezTo>
                <a:cubicBezTo>
                  <a:pt x="15057" y="181596"/>
                  <a:pt x="27207" y="200015"/>
                  <a:pt x="47625" y="228600"/>
                </a:cubicBezTo>
                <a:cubicBezTo>
                  <a:pt x="56852" y="241518"/>
                  <a:pt x="64975" y="255475"/>
                  <a:pt x="76200" y="266700"/>
                </a:cubicBezTo>
                <a:cubicBezTo>
                  <a:pt x="84295" y="274795"/>
                  <a:pt x="95981" y="278421"/>
                  <a:pt x="104775" y="285750"/>
                </a:cubicBezTo>
                <a:cubicBezTo>
                  <a:pt x="115123" y="294374"/>
                  <a:pt x="123825" y="304800"/>
                  <a:pt x="133350" y="314325"/>
                </a:cubicBezTo>
                <a:cubicBezTo>
                  <a:pt x="145003" y="360938"/>
                  <a:pt x="150414" y="362218"/>
                  <a:pt x="133350" y="419100"/>
                </a:cubicBezTo>
                <a:cubicBezTo>
                  <a:pt x="130061" y="430065"/>
                  <a:pt x="120650" y="438150"/>
                  <a:pt x="114300" y="447675"/>
                </a:cubicBezTo>
                <a:cubicBezTo>
                  <a:pt x="103053" y="492663"/>
                  <a:pt x="116484" y="479921"/>
                  <a:pt x="85725" y="4953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8244408" y="4725144"/>
            <a:ext cx="150414" cy="495300"/>
          </a:xfrm>
          <a:custGeom>
            <a:avLst/>
            <a:gdLst>
              <a:gd name="connsiteX0" fmla="*/ 0 w 150414"/>
              <a:gd name="connsiteY0" fmla="*/ 0 h 495300"/>
              <a:gd name="connsiteX1" fmla="*/ 9525 w 150414"/>
              <a:gd name="connsiteY1" fmla="*/ 142875 h 495300"/>
              <a:gd name="connsiteX2" fmla="*/ 47625 w 150414"/>
              <a:gd name="connsiteY2" fmla="*/ 228600 h 495300"/>
              <a:gd name="connsiteX3" fmla="*/ 76200 w 150414"/>
              <a:gd name="connsiteY3" fmla="*/ 266700 h 495300"/>
              <a:gd name="connsiteX4" fmla="*/ 104775 w 150414"/>
              <a:gd name="connsiteY4" fmla="*/ 285750 h 495300"/>
              <a:gd name="connsiteX5" fmla="*/ 133350 w 150414"/>
              <a:gd name="connsiteY5" fmla="*/ 314325 h 495300"/>
              <a:gd name="connsiteX6" fmla="*/ 133350 w 150414"/>
              <a:gd name="connsiteY6" fmla="*/ 419100 h 495300"/>
              <a:gd name="connsiteX7" fmla="*/ 114300 w 150414"/>
              <a:gd name="connsiteY7" fmla="*/ 447675 h 495300"/>
              <a:gd name="connsiteX8" fmla="*/ 85725 w 150414"/>
              <a:gd name="connsiteY8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14" h="495300">
                <a:moveTo>
                  <a:pt x="0" y="0"/>
                </a:moveTo>
                <a:cubicBezTo>
                  <a:pt x="3175" y="47625"/>
                  <a:pt x="2775" y="95624"/>
                  <a:pt x="9525" y="142875"/>
                </a:cubicBezTo>
                <a:cubicBezTo>
                  <a:pt x="15057" y="181596"/>
                  <a:pt x="27207" y="200015"/>
                  <a:pt x="47625" y="228600"/>
                </a:cubicBezTo>
                <a:cubicBezTo>
                  <a:pt x="56852" y="241518"/>
                  <a:pt x="64975" y="255475"/>
                  <a:pt x="76200" y="266700"/>
                </a:cubicBezTo>
                <a:cubicBezTo>
                  <a:pt x="84295" y="274795"/>
                  <a:pt x="95981" y="278421"/>
                  <a:pt x="104775" y="285750"/>
                </a:cubicBezTo>
                <a:cubicBezTo>
                  <a:pt x="115123" y="294374"/>
                  <a:pt x="123825" y="304800"/>
                  <a:pt x="133350" y="314325"/>
                </a:cubicBezTo>
                <a:cubicBezTo>
                  <a:pt x="145003" y="360938"/>
                  <a:pt x="150414" y="362218"/>
                  <a:pt x="133350" y="419100"/>
                </a:cubicBezTo>
                <a:cubicBezTo>
                  <a:pt x="130061" y="430065"/>
                  <a:pt x="120650" y="438150"/>
                  <a:pt x="114300" y="447675"/>
                </a:cubicBezTo>
                <a:cubicBezTo>
                  <a:pt x="103053" y="492663"/>
                  <a:pt x="116484" y="479921"/>
                  <a:pt x="85725" y="4953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619672" y="3212976"/>
            <a:ext cx="1" cy="56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олилиния 55"/>
          <p:cNvSpPr/>
          <p:nvPr/>
        </p:nvSpPr>
        <p:spPr>
          <a:xfrm>
            <a:off x="1619672" y="3284984"/>
            <a:ext cx="150414" cy="495300"/>
          </a:xfrm>
          <a:custGeom>
            <a:avLst/>
            <a:gdLst>
              <a:gd name="connsiteX0" fmla="*/ 0 w 150414"/>
              <a:gd name="connsiteY0" fmla="*/ 0 h 495300"/>
              <a:gd name="connsiteX1" fmla="*/ 9525 w 150414"/>
              <a:gd name="connsiteY1" fmla="*/ 142875 h 495300"/>
              <a:gd name="connsiteX2" fmla="*/ 47625 w 150414"/>
              <a:gd name="connsiteY2" fmla="*/ 228600 h 495300"/>
              <a:gd name="connsiteX3" fmla="*/ 76200 w 150414"/>
              <a:gd name="connsiteY3" fmla="*/ 266700 h 495300"/>
              <a:gd name="connsiteX4" fmla="*/ 104775 w 150414"/>
              <a:gd name="connsiteY4" fmla="*/ 285750 h 495300"/>
              <a:gd name="connsiteX5" fmla="*/ 133350 w 150414"/>
              <a:gd name="connsiteY5" fmla="*/ 314325 h 495300"/>
              <a:gd name="connsiteX6" fmla="*/ 133350 w 150414"/>
              <a:gd name="connsiteY6" fmla="*/ 419100 h 495300"/>
              <a:gd name="connsiteX7" fmla="*/ 114300 w 150414"/>
              <a:gd name="connsiteY7" fmla="*/ 447675 h 495300"/>
              <a:gd name="connsiteX8" fmla="*/ 85725 w 150414"/>
              <a:gd name="connsiteY8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414" h="495300">
                <a:moveTo>
                  <a:pt x="0" y="0"/>
                </a:moveTo>
                <a:cubicBezTo>
                  <a:pt x="3175" y="47625"/>
                  <a:pt x="2775" y="95624"/>
                  <a:pt x="9525" y="142875"/>
                </a:cubicBezTo>
                <a:cubicBezTo>
                  <a:pt x="15057" y="181596"/>
                  <a:pt x="27207" y="200015"/>
                  <a:pt x="47625" y="228600"/>
                </a:cubicBezTo>
                <a:cubicBezTo>
                  <a:pt x="56852" y="241518"/>
                  <a:pt x="64975" y="255475"/>
                  <a:pt x="76200" y="266700"/>
                </a:cubicBezTo>
                <a:cubicBezTo>
                  <a:pt x="84295" y="274795"/>
                  <a:pt x="95981" y="278421"/>
                  <a:pt x="104775" y="285750"/>
                </a:cubicBezTo>
                <a:cubicBezTo>
                  <a:pt x="115123" y="294374"/>
                  <a:pt x="123825" y="304800"/>
                  <a:pt x="133350" y="314325"/>
                </a:cubicBezTo>
                <a:cubicBezTo>
                  <a:pt x="145003" y="360938"/>
                  <a:pt x="150414" y="362218"/>
                  <a:pt x="133350" y="419100"/>
                </a:cubicBezTo>
                <a:cubicBezTo>
                  <a:pt x="130061" y="430065"/>
                  <a:pt x="120650" y="438150"/>
                  <a:pt x="114300" y="447675"/>
                </a:cubicBezTo>
                <a:cubicBezTo>
                  <a:pt x="103053" y="492663"/>
                  <a:pt x="116484" y="479921"/>
                  <a:pt x="85725" y="4953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244408" y="4725144"/>
            <a:ext cx="1" cy="56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668344" y="4797152"/>
            <a:ext cx="1" cy="560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0.08929 C -0.08802 0.11542 -0.11527 0.14179 -0.12725 0.17534 C -0.13958 0.21142 -0.14566 0.25468 -0.15156 0.29886 C -0.15746 0.34212 -0.15156 0.3782 -0.14566 0.41822 C -0.13958 0.45523 -0.13038 0.49525 -0.10885 0.5281 C -0.09114 0.56141 -0.06059 0.58778 -0.02795 0.60906 C 0.00296 0.62826 0.03889 0.64191 0.07518 0.64885 C 0.11146 0.65579 0.1474 0.65579 0.18143 0.64885 C 0.21737 0.64191 0.25053 0.62502 0.27778 0.59865 C 0.30521 0.57529 0.32917 0.54499 0.3415 0.5089 C 0.35625 0.47513 0.36233 0.42886 0.36233 0.39208 C 0.36546 0.35484 0.36233 0.31158 0.34723 0.2755 C 0.3323 0.24219 0.30521 0.21535 0.26875 0.20194 C 0.23212 0.19245 0.19584 0.20495 0.17188 0.22831 C 0.1507 0.25167 0.13542 0.28845 0.1323 0.33148 C 0.1323 0.37473 0.13542 0.41498 0.1507 0.44876 C 0.1658 0.48253 0.16303 0.48854 0.22327 0.53203 C 0.27778 0.5783 0.3323 0.56557 0.36546 0.56812 C 0.39862 0.56812 0.42587 0.5554 0.45903 0.54152 C 0.49566 0.52532 0.5257 0.49525 0.54723 0.46865 C 0.56841 0.44228 0.57726 0.40851 0.58924 0.35484 C 0.59844 0.30187 0.59844 0.2755 0.59844 0.23479 C 0.59844 0.19454 0.59844 0.15544 0.59844 0.11542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0.08929 C -0.12709 0.11126 -0.14861 0.13462 -0.15782 0.16377 C -0.16754 0.19592 -0.17223 0.23386 -0.17674 0.2711 C -0.18108 0.30904 -0.17674 0.34096 -0.17223 0.37543 C -0.16754 0.40805 -0.16042 0.44251 -0.14323 0.47143 C -0.12934 0.50057 -0.10573 0.52394 -0.07986 0.54105 C -0.05625 0.55864 -0.02778 0.56951 0.00052 0.57622 C 0.02882 0.58246 0.05712 0.58246 0.08333 0.57622 C 0.11146 0.56951 0.13732 0.55493 0.15885 0.53226 C 0.18021 0.51191 0.19896 0.48554 0.2085 0.45385 C 0.22031 0.4247 0.22482 0.38445 0.22482 0.35207 C 0.22743 0.32037 0.22482 0.2829 0.21319 0.25075 C 0.20139 0.2216 0.18021 0.19893 0.15173 0.18667 C 0.12309 0.17834 0.09479 0.19037 0.07604 0.2105 C 0.05937 0.23016 0.04757 0.26254 0.04531 0.30025 C 0.04531 0.33772 0.04757 0.37219 0.05937 0.4018 C 0.07152 0.43118 0.06909 0.43627 0.11614 0.4742 C 0.15885 0.51492 0.20139 0.50335 0.22743 0.50589 C 0.2533 0.50589 0.27448 0.49456 0.30017 0.48253 C 0.32899 0.46842 0.35225 0.44251 0.36944 0.41938 C 0.38559 0.39648 0.39253 0.36687 0.40225 0.32037 C 0.40955 0.27411 0.40955 0.25075 0.40955 0.21559 C 0.40955 0.18112 0.40955 0.14642 0.40955 0.11126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1 0.02638 C -0.13837 0.05483 -0.16129 0.08467 -0.17118 0.12214 C -0.18177 0.16262 -0.18681 0.20981 -0.19184 0.25862 C -0.1967 0.30697 -0.19184 0.34768 -0.18681 0.39163 C -0.18177 0.43327 -0.17396 0.47722 -0.15591 0.51331 C -0.14098 0.55124 -0.11493 0.58016 -0.08698 0.60306 C -0.06146 0.6255 -0.03073 0.63938 -0.00035 0.64724 C 0.03003 0.6558 0.06059 0.6558 0.08906 0.64724 C 0.11961 0.63938 0.14757 0.62064 0.17066 0.59172 C 0.19392 0.56628 0.21406 0.53274 0.2243 0.49202 C 0.23715 0.45386 0.24201 0.4032 0.24201 0.36248 C 0.24461 0.322 0.24201 0.27366 0.22899 0.23294 C 0.21666 0.19593 0.19392 0.16586 0.16319 0.15106 C 0.13211 0.14042 0.10139 0.15545 0.08107 0.18067 C 0.06336 0.20657 0.05069 0.24682 0.04791 0.2954 C 0.04791 0.34305 0.05069 0.38839 0.06336 0.42517 C 0.07621 0.46195 0.07343 0.46912 0.12465 0.51747 C 0.17066 0.56975 0.21666 0.55471 0.24461 0.55795 C 0.27257 0.55795 0.29583 0.54338 0.32361 0.52811 C 0.35451 0.51076 0.37986 0.47722 0.39791 0.44807 C 0.41545 0.418 0.42326 0.38122 0.4335 0.322 C 0.44114 0.26209 0.44114 0.23294 0.44114 0.18784 C 0.44114 0.14389 0.44114 0.09878 0.44114 0.05483 " pathEditMode="relative" rAng="0" ptsTypes="fffffffffffffffffffffff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0532 C -0.11007 0.03169 -0.13525 0.05852 -0.14618 0.09275 C -0.15729 0.12977 -0.16337 0.17418 -0.16841 0.21813 C -0.17309 0.26254 -0.16841 0.29979 -0.16337 0.34073 C -0.15729 0.3782 -0.14879 0.41845 -0.12917 0.45246 C -0.11268 0.48669 -0.08507 0.51353 -0.05486 0.53458 C -0.02674 0.55447 0.00625 0.56789 0.03975 0.57506 C 0.07257 0.58223 0.10642 0.58223 0.13715 0.57506 C 0.17014 0.56789 0.20017 0.55031 0.22534 0.52371 C 0.25052 0.50034 0.27239 0.46981 0.28402 0.43233 C 0.29705 0.3981 0.30312 0.35137 0.30312 0.3132 C 0.3059 0.27619 0.30312 0.23201 0.28906 0.19477 C 0.27552 0.1603 0.25052 0.13347 0.21736 0.11959 C 0.18333 0.1101 0.15017 0.12329 0.1283 0.14712 C 0.10902 0.17048 0.09514 0.20842 0.09201 0.2519 C 0.09201 0.29632 0.09514 0.3368 0.10902 0.3708 C 0.12239 0.4055 0.12014 0.41175 0.17534 0.4557 C 0.22534 0.50381 0.27552 0.49016 0.3059 0.49317 C 0.33611 0.49317 0.36093 0.47975 0.39166 0.46588 C 0.42517 0.44991 0.45312 0.41845 0.47222 0.39185 C 0.49166 0.36479 0.49965 0.33055 0.51128 0.27619 C 0.51996 0.22137 0.51996 0.19477 0.51996 0.15382 C 0.51996 0.11311 0.51996 0.07194 0.51996 0.03169 " pathEditMode="relative" rAng="0" ptsTypes="fffffffffffffffffffffff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348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ds41user</cp:lastModifiedBy>
  <cp:revision>48</cp:revision>
  <dcterms:created xsi:type="dcterms:W3CDTF">2013-09-21T15:43:16Z</dcterms:created>
  <dcterms:modified xsi:type="dcterms:W3CDTF">2020-03-24T09:41:36Z</dcterms:modified>
</cp:coreProperties>
</file>