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95" r:id="rId6"/>
    <p:sldId id="296" r:id="rId7"/>
    <p:sldId id="277" r:id="rId8"/>
    <p:sldId id="259" r:id="rId9"/>
    <p:sldId id="290" r:id="rId10"/>
    <p:sldId id="261" r:id="rId11"/>
    <p:sldId id="285" r:id="rId12"/>
    <p:sldId id="294" r:id="rId13"/>
    <p:sldId id="298" r:id="rId14"/>
    <p:sldId id="263" r:id="rId15"/>
    <p:sldId id="267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3" d="100"/>
          <a:sy n="43" d="100"/>
        </p:scale>
        <p:origin x="-2166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openxmlformats.org/officeDocument/2006/relationships/image" Target="../media/image5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1.pn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audio" Target="../media/audio4.wav"/><Relationship Id="rId7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0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0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8.png"/><Relationship Id="rId7" Type="http://schemas.openxmlformats.org/officeDocument/2006/relationships/image" Target="../media/image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4.png"/><Relationship Id="rId10" Type="http://schemas.openxmlformats.org/officeDocument/2006/relationships/image" Target="../media/image46.jpe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АВТОМАТИЗАЦИЯ ЗВУКА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[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Л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]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В СЛОВАХ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86190"/>
            <a:ext cx="2030528" cy="25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57884" y="3500438"/>
            <a:ext cx="2123728" cy="3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вета\практика по работе\изготовить презентацию\картинки\л\оим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836712"/>
            <a:ext cx="278606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Света\практика по работе\изготовить презентацию\картинки\л\г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764704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D:\Света\практика по работе\изготовить презентацию\картинки\л\орп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789040"/>
            <a:ext cx="158432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User\Рабочий стол\Мама\пил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08720"/>
            <a:ext cx="2881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пп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077072"/>
            <a:ext cx="201136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652120" y="188640"/>
            <a:ext cx="2952328" cy="27363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«Чего не стало?»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Щелкни мышкой по картинке и  назови чего не стало?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Не стало пилы,  скалы, палатки, салата, булавки, халата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5" descr="C:\Documents and Settings\User\Рабочий стол\Мама\халат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665536"/>
            <a:ext cx="1800200" cy="23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3053658"/>
            <a:ext cx="4032448" cy="38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ru.yandex.net/i?id=7f270a135c6599d940ba424f5234b2ca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0038"/>
          </a:xfrm>
          <a:prstGeom prst="rect">
            <a:avLst/>
          </a:prstGeom>
          <a:noFill/>
        </p:spPr>
      </p:pic>
      <p:pic>
        <p:nvPicPr>
          <p:cNvPr id="3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60" y="2636912"/>
            <a:ext cx="2304256" cy="1847672"/>
          </a:xfrm>
          <a:prstGeom prst="rect">
            <a:avLst/>
          </a:prstGeom>
          <a:noFill/>
        </p:spPr>
      </p:pic>
      <p:pic>
        <p:nvPicPr>
          <p:cNvPr id="4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69198">
            <a:off x="6583998" y="3206448"/>
            <a:ext cx="2304256" cy="1847672"/>
          </a:xfrm>
          <a:prstGeom prst="rect">
            <a:avLst/>
          </a:prstGeom>
          <a:noFill/>
        </p:spPr>
      </p:pic>
      <p:pic>
        <p:nvPicPr>
          <p:cNvPr id="5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5617" flipH="1">
            <a:off x="2015921" y="436536"/>
            <a:ext cx="2376264" cy="1847672"/>
          </a:xfrm>
          <a:prstGeom prst="rect">
            <a:avLst/>
          </a:prstGeom>
          <a:noFill/>
        </p:spPr>
      </p:pic>
      <p:pic>
        <p:nvPicPr>
          <p:cNvPr id="6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7589" flipH="1">
            <a:off x="3037536" y="3802792"/>
            <a:ext cx="2592288" cy="1847672"/>
          </a:xfrm>
          <a:prstGeom prst="rect">
            <a:avLst/>
          </a:prstGeom>
          <a:noFill/>
        </p:spPr>
      </p:pic>
      <p:pic>
        <p:nvPicPr>
          <p:cNvPr id="7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196752"/>
            <a:ext cx="2304256" cy="1847672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940152" y="188640"/>
            <a:ext cx="2664296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«Посчитай акул»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Щелкни мышкой  по слайду и  считай: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одна акула,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две акулы,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три акулы,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четыре акулы,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пять акул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9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2339752" y="476672"/>
            <a:ext cx="6120680" cy="5832648"/>
          </a:xfrm>
          <a:prstGeom prst="flowChartSummingJunct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D:\Света\практика по работе\изготовить презентацию\картинки\л\ил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346717"/>
            <a:ext cx="2088232" cy="20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https://im0-tub-ru.yandex.net/i?id=223d468f330708b6adfcedfd6cf7de5b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4868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00865"/>
            <a:ext cx="2555776" cy="31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2" descr="http://fast.just.ru/good_pics/464282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344931">
            <a:off x="4404601" y="3766622"/>
            <a:ext cx="1368152" cy="2596697"/>
          </a:xfrm>
          <a:prstGeom prst="rect">
            <a:avLst/>
          </a:prstGeom>
          <a:noFill/>
        </p:spPr>
      </p:pic>
      <p:pic>
        <p:nvPicPr>
          <p:cNvPr id="12" name="Picture 6" descr="lampe_0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1" y="2348880"/>
            <a:ext cx="1333619" cy="21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260648"/>
            <a:ext cx="2448272" cy="23762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 </a:t>
            </a:r>
            <a:r>
              <a:rPr lang="ru-RU" sz="2000" i="1" dirty="0" smtClean="0">
                <a:solidFill>
                  <a:srgbClr val="422C16"/>
                </a:solidFill>
              </a:rPr>
              <a:t>(лошадка, юла, лампа, лопатка).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clipart-library.com/images/6crobGLcK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04664"/>
            <a:ext cx="1296144" cy="158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73798" y="3429000"/>
            <a:ext cx="267020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https://im3-tub-ru.yandex.net/i?id=4fa7bc2d84b03570c42beb0729fdf5f4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6" t="16214" r="3175" b="15929"/>
          <a:stretch>
            <a:fillRect/>
          </a:stretch>
        </p:blipFill>
        <p:spPr bwMode="auto">
          <a:xfrm>
            <a:off x="2987824" y="404664"/>
            <a:ext cx="1807041" cy="184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http://img4.cliparto.com/pic/s/254123/4818832-tangle-blue-threa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98884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Documents and Settings\Jenya\Рабочий стол\женя\картинки\школьгые предметы\школьн.принадл\7d8f85c0e864t.png"/>
          <p:cNvPicPr>
            <a:picLocks noChangeAspect="1" noChangeArrowheads="1"/>
          </p:cNvPicPr>
          <p:nvPr/>
        </p:nvPicPr>
        <p:blipFill>
          <a:blip r:embed="rId7" cstate="print"/>
          <a:srcRect l="14935" r="10390" b="7637"/>
          <a:stretch>
            <a:fillRect/>
          </a:stretch>
        </p:blipFill>
        <p:spPr bwMode="auto">
          <a:xfrm>
            <a:off x="0" y="332656"/>
            <a:ext cx="1224136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demiart.ru/forum/uploads/post-28-114511989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6894" r="8086" b="17449"/>
          <a:stretch>
            <a:fillRect/>
          </a:stretch>
        </p:blipFill>
        <p:spPr bwMode="auto">
          <a:xfrm>
            <a:off x="4788024" y="476672"/>
            <a:ext cx="2232248" cy="1146289"/>
          </a:xfrm>
          <a:prstGeom prst="rect">
            <a:avLst/>
          </a:prstGeom>
          <a:noFill/>
        </p:spPr>
      </p:pic>
      <p:pic>
        <p:nvPicPr>
          <p:cNvPr id="17" name="Picture 5" descr="http://bzon.by/userfiles/bullet_klubnika_bzon.by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7291">
            <a:off x="6853047" y="1495096"/>
            <a:ext cx="584991" cy="7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кеп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440046" flipH="1">
            <a:off x="7547963" y="576441"/>
            <a:ext cx="1218068" cy="10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5508104" y="260648"/>
            <a:ext cx="3059832" cy="23590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«Мой, моя, моё, мои»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Щелкни мышкой по картинке и назови по образцу: </a:t>
            </a:r>
            <a:r>
              <a:rPr lang="ru-RU" sz="2000" i="1" dirty="0" smtClean="0">
                <a:solidFill>
                  <a:srgbClr val="002060"/>
                </a:solidFill>
              </a:rPr>
              <a:t> мой глобус, моя кукла, мое платье, мои яблоки…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21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9687 0.5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19513 0.65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3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20486 0.66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22847 0.493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6892 0.443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5122 0.735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17899 0.604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3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77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24944"/>
            <a:ext cx="347714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0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62659">
            <a:off x="209850" y="398489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76672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2177">
            <a:off x="7706567" y="474466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83577" y="2636912"/>
            <a:ext cx="3160423" cy="40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156176" y="260648"/>
            <a:ext cx="2448272" cy="36724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«Собери яблоки»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Посчитай, сколько яблок  у Аллы. Щелкни мышкой по яблоку и считай: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одно яблоко,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два яблока,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три яблока, четыре яблока, пять яблок).</a:t>
            </a:r>
            <a:endParaRPr lang="ru-RU" sz="2000" i="1" dirty="0"/>
          </a:p>
        </p:txBody>
      </p:sp>
      <p:sp>
        <p:nvSpPr>
          <p:cNvPr id="13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9444 0.65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2441 0.5944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5521 0.5356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2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39792 0.5569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2517 0.5784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1259632" y="692696"/>
            <a:ext cx="5976664" cy="5760640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D:\Света\практика по работе\изготовить презентацию\картинки\л\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836712"/>
            <a:ext cx="2016224" cy="18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D:\Света\практика по работе\изготовить презентацию\картинки\л\0_32e78_4e392488_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492896"/>
            <a:ext cx="17272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ц17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1475656" y="2492896"/>
            <a:ext cx="189706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0" t="3951" r="35004"/>
          <a:stretch>
            <a:fillRect/>
          </a:stretch>
        </p:blipFill>
        <p:spPr bwMode="auto">
          <a:xfrm flipH="1">
            <a:off x="7308304" y="3356992"/>
            <a:ext cx="20517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084168" y="188640"/>
            <a:ext cx="2448272" cy="2304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 </a:t>
            </a:r>
            <a:r>
              <a:rPr lang="ru-RU" sz="2000" i="1" dirty="0" smtClean="0">
                <a:solidFill>
                  <a:srgbClr val="422C16"/>
                </a:solidFill>
              </a:rPr>
              <a:t>(блузка, плащ, платок, платье).</a:t>
            </a:r>
            <a:endParaRPr lang="ru-RU" sz="2000" i="1" dirty="0"/>
          </a:p>
        </p:txBody>
      </p:sp>
      <p:sp>
        <p:nvSpPr>
          <p:cNvPr id="11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14" descr="https://im3-tub-ru.yandex.net/i?id=4fa7bc2d84b03570c42beb0729fdf5f4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6" t="16214" r="3175" b="15929"/>
          <a:stretch>
            <a:fillRect/>
          </a:stretch>
        </p:blipFill>
        <p:spPr bwMode="auto">
          <a:xfrm>
            <a:off x="3275856" y="4365104"/>
            <a:ext cx="1807041" cy="184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772816"/>
            <a:ext cx="57573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Молодец!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8679" y="3501008"/>
            <a:ext cx="252532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50" r="22474"/>
          <a:stretch>
            <a:fillRect/>
          </a:stretch>
        </p:blipFill>
        <p:spPr bwMode="auto">
          <a:xfrm>
            <a:off x="5004048" y="764704"/>
            <a:ext cx="10801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D:\Света\практика по работе\изготовить презентацию\картинки\л\1289848_l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692696"/>
            <a:ext cx="2197649" cy="18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077072"/>
            <a:ext cx="1812571" cy="16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Света\практика по работе\изготовить презентацию\картинки\л\ьз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4989" y="3717032"/>
            <a:ext cx="1829011" cy="17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Света\практика по работе\изготовить презентацию\картинки\л\сит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088"/>
            <a:ext cx="1511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:\Света\практика по работе\изготовить презентацию\картинки\л\щз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005064"/>
            <a:ext cx="16557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Света\практика по работе\изготовить презентацию\картинки\л\пгн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1770" y="620688"/>
            <a:ext cx="207223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332656"/>
            <a:ext cx="2232248" cy="29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59632" y="184482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211960" y="177281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868144" y="177281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8244408" y="2780928"/>
            <a:ext cx="0" cy="792088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6156176" y="479715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3275856" y="4869160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1547664" y="4869160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188640"/>
            <a:ext cx="2520280" cy="2808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Назови картинки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Павел предлагает назвать картинки. Щелкни мышкой по слайду и назови картинки: </a:t>
            </a:r>
            <a:r>
              <a:rPr lang="ru-RU" sz="2000" i="1" dirty="0" smtClean="0">
                <a:solidFill>
                  <a:srgbClr val="002060"/>
                </a:solidFill>
              </a:rPr>
              <a:t>зал, бокал, пенал, вокзал, пол, гол, кол, стол.</a:t>
            </a:r>
          </a:p>
        </p:txBody>
      </p:sp>
      <p:sp>
        <p:nvSpPr>
          <p:cNvPr id="1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100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149080"/>
            <a:ext cx="1440160" cy="21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Света\практика по работе\изготовить презентацию\картинки\л\шщ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196752"/>
            <a:ext cx="1656184" cy="167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л\005656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961" y="1196752"/>
            <a:ext cx="1741039" cy="17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Света\практика по работе\изготовить презентацию\картинки\л\тщ6и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5278" y="4269778"/>
            <a:ext cx="1829721" cy="199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Света\практика по работе\изготовить презентацию\картинки\л\дп п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2123728" cy="19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D:\Света\практика по работе\изготовить презентацию\картинки\л\01labgi0l123870328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6"/>
          <a:stretch>
            <a:fillRect/>
          </a:stretch>
        </p:blipFill>
        <p:spPr bwMode="auto">
          <a:xfrm>
            <a:off x="4932040" y="1196752"/>
            <a:ext cx="1944216" cy="16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can3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0" y="4653136"/>
            <a:ext cx="1979711" cy="13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8870" y="3573015"/>
            <a:ext cx="2471153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444208" y="515719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3923928" y="501317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1691680" y="4941168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39552" y="3356992"/>
            <a:ext cx="0" cy="108012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403648" y="220486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283968" y="227687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804248" y="220486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188640"/>
            <a:ext cx="2880320" cy="2592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Назови картинки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Павел предлагает назвать картинки. </a:t>
            </a:r>
            <a:r>
              <a:rPr lang="ru-RU" sz="2000" dirty="0" smtClean="0">
                <a:solidFill>
                  <a:srgbClr val="422C16"/>
                </a:solidFill>
              </a:rPr>
              <a:t>Щелкни мышкой по слайду и назови картинки: </a:t>
            </a:r>
            <a:r>
              <a:rPr lang="ru-RU" sz="2000" i="1" dirty="0" smtClean="0">
                <a:solidFill>
                  <a:srgbClr val="422C16"/>
                </a:solidFill>
              </a:rPr>
              <a:t>дул, стул, мел, факел, котел, осел, козел.</a:t>
            </a:r>
          </a:p>
        </p:txBody>
      </p:sp>
      <p:sp>
        <p:nvSpPr>
          <p:cNvPr id="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Света\практика по работе\изготовить презентацию\картинки\л\аш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620688"/>
            <a:ext cx="2786082" cy="2500330"/>
          </a:xfrm>
          <a:prstGeom prst="rect">
            <a:avLst/>
          </a:prstGeom>
          <a:noFill/>
        </p:spPr>
      </p:pic>
      <p:pic>
        <p:nvPicPr>
          <p:cNvPr id="4" name="Picture 3" descr="D:\Света\практика по работе\изготовить презентацию\картинки\л\зьз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67188"/>
            <a:ext cx="2304256" cy="189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Света\практика по работе\изготовить презентацию\картинки\л\щш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789040"/>
            <a:ext cx="2566289" cy="26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Света\практика по работе\изготовить презентацию\картинки\л\Bulochka_belosnezhka_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276872"/>
            <a:ext cx="17522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8679" y="3212976"/>
            <a:ext cx="252532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0" name="Picture 2" descr="https://im0-tub-ru.yandex.net/i?id=f920e9d21d114363366df669fd8714cb&amp;n=33&amp;h=215&amp;w=2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700808"/>
            <a:ext cx="2195736" cy="2195737"/>
          </a:xfrm>
          <a:prstGeom prst="rect">
            <a:avLst/>
          </a:prstGeom>
          <a:noFill/>
        </p:spPr>
      </p:pic>
      <p:pic>
        <p:nvPicPr>
          <p:cNvPr id="22" name="Picture 2" descr="D:\Света\практика по работе\изготовить презентацию\картинки\л\violets highlighted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4149080"/>
            <a:ext cx="2016224" cy="199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5364088" y="188640"/>
            <a:ext cx="3096344" cy="2088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«Что  увидел Павел?»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Щелкни мышкой по картинке и назови, что увидел Павел:  </a:t>
            </a:r>
            <a:r>
              <a:rPr lang="ru-RU" sz="2000" i="1" dirty="0" smtClean="0">
                <a:solidFill>
                  <a:srgbClr val="002060"/>
                </a:solidFill>
              </a:rPr>
              <a:t>полку, белку,  булку, ёлку, галку, бутылку, фиалку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899592" y="476672"/>
            <a:ext cx="6120680" cy="5832648"/>
          </a:xfrm>
          <a:prstGeom prst="flowChartSummingJunc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1" name="Picture 5" descr="D:\Света\практика по работе\изготовить презентацию\картинки\л\си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620688"/>
            <a:ext cx="2433930" cy="18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http://magmebel.ru/foto/13897048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068960"/>
            <a:ext cx="2751740" cy="145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188640"/>
            <a:ext cx="2448272" cy="22322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 </a:t>
            </a:r>
            <a:r>
              <a:rPr lang="ru-RU" sz="2000" i="1" dirty="0" smtClean="0">
                <a:solidFill>
                  <a:srgbClr val="422C16"/>
                </a:solidFill>
              </a:rPr>
              <a:t>(стол, вилка, полка, стул).</a:t>
            </a:r>
            <a:endParaRPr lang="ru-RU" sz="2000" i="1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933056"/>
            <a:ext cx="1511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Света\практика по работе\изготовить презентацию\картинки\л\щшт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9142">
            <a:off x="1438642" y="2777587"/>
            <a:ext cx="1324570" cy="16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32240" y="3316264"/>
            <a:ext cx="2699792" cy="354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2339752" y="476672"/>
            <a:ext cx="6120680" cy="5832648"/>
          </a:xfrm>
          <a:prstGeom prst="flowChartSummingJunc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5" descr="D:\Света\практика по работе\изготовить презентацию\картинки\л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692696"/>
            <a:ext cx="26574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3316264"/>
            <a:ext cx="2664296" cy="354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188640"/>
            <a:ext cx="2448272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 </a:t>
            </a:r>
            <a:r>
              <a:rPr lang="ru-RU" sz="2000" i="1" dirty="0" smtClean="0">
                <a:solidFill>
                  <a:srgbClr val="422C16"/>
                </a:solidFill>
              </a:rPr>
              <a:t>(волк, дятел, щегол, сокол).</a:t>
            </a:r>
            <a:endParaRPr lang="ru-RU" sz="2000" i="1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8" descr="http://s4.pic4you.ru/y2015/01-05/24687/48251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89040"/>
            <a:ext cx="985070" cy="2485980"/>
          </a:xfrm>
          <a:prstGeom prst="rect">
            <a:avLst/>
          </a:prstGeom>
          <a:noFill/>
        </p:spPr>
      </p:pic>
      <p:pic>
        <p:nvPicPr>
          <p:cNvPr id="4098" name="Picture 2" descr="http://animalsfoto.com/photo/0b/0b4c0133b4290db9a929e27547b14bd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636912"/>
            <a:ext cx="2001434" cy="1940785"/>
          </a:xfrm>
          <a:prstGeom prst="rect">
            <a:avLst/>
          </a:prstGeom>
          <a:noFill/>
        </p:spPr>
      </p:pic>
      <p:pic>
        <p:nvPicPr>
          <p:cNvPr id="4100" name="Picture 4" descr="http://www.playing-field.ru/img/2015/052308/33266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1988840"/>
            <a:ext cx="2016224" cy="2896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085184"/>
            <a:ext cx="14366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D:\Света\практика по работе\изготовить презентацию\картинки\л\imgh896402pn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24744"/>
            <a:ext cx="2056671" cy="11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908720"/>
            <a:ext cx="141287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3861048"/>
            <a:ext cx="152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6412" y="3861048"/>
            <a:ext cx="1631676" cy="10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48680"/>
            <a:ext cx="13906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04664"/>
            <a:ext cx="12001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620688"/>
            <a:ext cx="1560512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797425"/>
            <a:ext cx="14382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229200"/>
            <a:ext cx="14366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4138" y="4509120"/>
            <a:ext cx="143986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6592" y="3672483"/>
            <a:ext cx="4094673" cy="31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lampe_0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2708920"/>
            <a:ext cx="889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lampe_0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2780928"/>
            <a:ext cx="864096" cy="13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lampe_0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3068961"/>
            <a:ext cx="792088" cy="124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блако 22"/>
          <p:cNvSpPr/>
          <p:nvPr/>
        </p:nvSpPr>
        <p:spPr>
          <a:xfrm>
            <a:off x="3131840" y="2564904"/>
            <a:ext cx="2592288" cy="18722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блако 23"/>
          <p:cNvSpPr/>
          <p:nvPr/>
        </p:nvSpPr>
        <p:spPr>
          <a:xfrm>
            <a:off x="3779912" y="4941168"/>
            <a:ext cx="2376264" cy="19168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блако 24"/>
          <p:cNvSpPr/>
          <p:nvPr/>
        </p:nvSpPr>
        <p:spPr>
          <a:xfrm>
            <a:off x="6767736" y="3933056"/>
            <a:ext cx="2376264" cy="18722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блако 25"/>
          <p:cNvSpPr/>
          <p:nvPr/>
        </p:nvSpPr>
        <p:spPr>
          <a:xfrm>
            <a:off x="6660232" y="836712"/>
            <a:ext cx="2304256" cy="17281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блако 26"/>
          <p:cNvSpPr/>
          <p:nvPr/>
        </p:nvSpPr>
        <p:spPr>
          <a:xfrm>
            <a:off x="2051720" y="332656"/>
            <a:ext cx="2592288" cy="194421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36096" y="188640"/>
            <a:ext cx="3096344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«Один – много»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Щелкни мышкой по облаку и  назови много: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лама – ламы – лам,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лапа - лапы -  лап…</a:t>
            </a: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29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Света\практика по работе\изготовить презентацию\картинки\л\цуч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61048"/>
            <a:ext cx="2666334" cy="261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sadovaya_mebe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539"/>
            <a:ext cx="3419872" cy="32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от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700808"/>
            <a:ext cx="2016050" cy="230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7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0" name="AutoShape 9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1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2" name="AutoShape 13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3" name="AutoShape 15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4" name="AutoShape 17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" name="Picture 3" descr="D:\Света\практика по работе\изготовить презентацию\картинки\л\р енв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15816" y="4077072"/>
            <a:ext cx="2880320" cy="244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652474" y="3645024"/>
            <a:ext cx="249152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2645" y="404664"/>
            <a:ext cx="3569835" cy="23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6084168" y="188640"/>
            <a:ext cx="2520280" cy="3744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«Назови ласково»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.  Щелкни мышкой по картинке и назови предметы ласково: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лавка – лавочка, лодка – лодочка, ладонь – ладошка,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кулак – кулачок, голубь - голубок</a:t>
            </a:r>
            <a:endParaRPr lang="ru-RU" i="1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16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19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Света\практика по работе\изготовить презентацию\картинки\л\р енв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5" y="4686336"/>
            <a:ext cx="2088232" cy="182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Света\практика по работе\изготовить презентацию\картинки\л\лось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2383426" cy="252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16215" y="2838832"/>
            <a:ext cx="2414915" cy="250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Света\практика по работе\изготовить презентацию\картинки\л\005656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221088"/>
            <a:ext cx="2569312" cy="2636912"/>
          </a:xfrm>
          <a:prstGeom prst="rect">
            <a:avLst/>
          </a:prstGeom>
          <a:noFill/>
        </p:spPr>
      </p:pic>
      <p:pic>
        <p:nvPicPr>
          <p:cNvPr id="28674" name="Picture 2" descr="https://im0-tub-ru.yandex.net/i?id=00ec8d113c61e2534296550bf051854d&amp;n=33&amp;h=215&amp;w=2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844824"/>
            <a:ext cx="2808312" cy="2808313"/>
          </a:xfrm>
          <a:prstGeom prst="rect">
            <a:avLst/>
          </a:prstGeom>
          <a:noFill/>
        </p:spPr>
      </p:pic>
      <p:pic>
        <p:nvPicPr>
          <p:cNvPr id="28678" name="Picture 6" descr="http://s4.pic4you.ru/y2014/06-03/24687/4429138-thum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04664"/>
            <a:ext cx="2160240" cy="1857808"/>
          </a:xfrm>
          <a:prstGeom prst="rect">
            <a:avLst/>
          </a:prstGeom>
          <a:noFill/>
        </p:spPr>
      </p:pic>
      <p:pic>
        <p:nvPicPr>
          <p:cNvPr id="28680" name="Picture 8" descr="http://s4.pic4you.ru/y2015/01-05/24687/482510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476672"/>
            <a:ext cx="1080120" cy="2725855"/>
          </a:xfrm>
          <a:prstGeom prst="rect">
            <a:avLst/>
          </a:prstGeom>
          <a:noFill/>
        </p:spPr>
      </p:pic>
      <p:pic>
        <p:nvPicPr>
          <p:cNvPr id="13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72616" y="3212976"/>
            <a:ext cx="4032448" cy="38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724128" y="476672"/>
            <a:ext cx="2736304" cy="39604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«В зоопарке»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Мила пришла в зоопарк </a:t>
            </a:r>
            <a:r>
              <a:rPr lang="ru-RU" sz="2000" smtClean="0">
                <a:solidFill>
                  <a:srgbClr val="422C16"/>
                </a:solidFill>
              </a:rPr>
              <a:t>и стала фотографировать </a:t>
            </a:r>
            <a:r>
              <a:rPr lang="ru-RU" sz="2000" dirty="0" smtClean="0">
                <a:solidFill>
                  <a:srgbClr val="422C16"/>
                </a:solidFill>
              </a:rPr>
              <a:t>животных. Назови животных и птиц, которых увидела Мила и щелкай по картинке.  </a:t>
            </a:r>
            <a:r>
              <a:rPr lang="ru-RU" sz="2000" i="1" dirty="0" smtClean="0">
                <a:solidFill>
                  <a:srgbClr val="422C16"/>
                </a:solidFill>
              </a:rPr>
              <a:t>(Мила увидела ламу, лошадь, лося, осла, козла, голубя, сокола).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421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ds41user</cp:lastModifiedBy>
  <cp:revision>199</cp:revision>
  <dcterms:modified xsi:type="dcterms:W3CDTF">2020-03-24T09:44:10Z</dcterms:modified>
</cp:coreProperties>
</file>